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3"/>
  </p:notesMasterIdLst>
  <p:sldIdLst>
    <p:sldId id="256" r:id="rId2"/>
    <p:sldId id="373" r:id="rId3"/>
    <p:sldId id="374" r:id="rId4"/>
    <p:sldId id="436" r:id="rId5"/>
    <p:sldId id="302" r:id="rId6"/>
    <p:sldId id="303" r:id="rId7"/>
    <p:sldId id="304" r:id="rId8"/>
    <p:sldId id="325" r:id="rId9"/>
    <p:sldId id="308" r:id="rId10"/>
    <p:sldId id="326" r:id="rId11"/>
    <p:sldId id="362" r:id="rId12"/>
    <p:sldId id="534" r:id="rId13"/>
    <p:sldId id="363" r:id="rId14"/>
    <p:sldId id="364" r:id="rId15"/>
    <p:sldId id="365" r:id="rId16"/>
    <p:sldId id="370" r:id="rId17"/>
    <p:sldId id="375" r:id="rId18"/>
    <p:sldId id="366" r:id="rId19"/>
    <p:sldId id="367" r:id="rId20"/>
    <p:sldId id="369" r:id="rId21"/>
    <p:sldId id="376" r:id="rId22"/>
    <p:sldId id="533" r:id="rId23"/>
    <p:sldId id="358" r:id="rId24"/>
    <p:sldId id="368" r:id="rId25"/>
    <p:sldId id="372" r:id="rId26"/>
    <p:sldId id="517" r:id="rId27"/>
    <p:sldId id="518" r:id="rId28"/>
    <p:sldId id="519" r:id="rId29"/>
    <p:sldId id="520" r:id="rId30"/>
    <p:sldId id="522" r:id="rId31"/>
    <p:sldId id="525" r:id="rId32"/>
    <p:sldId id="530" r:id="rId33"/>
    <p:sldId id="531" r:id="rId34"/>
    <p:sldId id="382" r:id="rId35"/>
    <p:sldId id="381" r:id="rId36"/>
    <p:sldId id="380" r:id="rId37"/>
    <p:sldId id="379" r:id="rId38"/>
    <p:sldId id="378" r:id="rId39"/>
    <p:sldId id="516" r:id="rId40"/>
    <p:sldId id="346" r:id="rId41"/>
    <p:sldId id="297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94" autoAdjust="0"/>
  </p:normalViewPr>
  <p:slideViewPr>
    <p:cSldViewPr>
      <p:cViewPr varScale="1">
        <p:scale>
          <a:sx n="150" d="100"/>
          <a:sy n="150" d="100"/>
        </p:scale>
        <p:origin x="144" y="21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A36BE471-22B9-449B-8C50-657E7F47B987}"/>
    <pc:docChg chg="undo custSel addSld delSld modSld">
      <pc:chgData name="Wittman, Barry" userId="bff186cd-6ce8-41ba-8e8c-e85cdef216de" providerId="ADAL" clId="{A36BE471-22B9-449B-8C50-657E7F47B987}" dt="2020-03-22T20:57:26.523" v="1014" actId="20577"/>
      <pc:docMkLst>
        <pc:docMk/>
      </pc:docMkLst>
      <pc:sldChg chg="modSp">
        <pc:chgData name="Wittman, Barry" userId="bff186cd-6ce8-41ba-8e8c-e85cdef216de" providerId="ADAL" clId="{A36BE471-22B9-449B-8C50-657E7F47B987}" dt="2020-03-22T19:35:10.211" v="7" actId="20577"/>
        <pc:sldMkLst>
          <pc:docMk/>
          <pc:sldMk cId="0" sldId="256"/>
        </pc:sldMkLst>
        <pc:spChg chg="mod">
          <ac:chgData name="Wittman, Barry" userId="bff186cd-6ce8-41ba-8e8c-e85cdef216de" providerId="ADAL" clId="{A36BE471-22B9-449B-8C50-657E7F47B987}" dt="2020-03-22T19:35:10.211" v="7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A36BE471-22B9-449B-8C50-657E7F47B987}" dt="2020-03-22T20:57:26.523" v="1014" actId="20577"/>
        <pc:sldMkLst>
          <pc:docMk/>
          <pc:sldMk cId="0" sldId="297"/>
        </pc:sldMkLst>
        <pc:spChg chg="mod">
          <ac:chgData name="Wittman, Barry" userId="bff186cd-6ce8-41ba-8e8c-e85cdef216de" providerId="ADAL" clId="{A36BE471-22B9-449B-8C50-657E7F47B987}" dt="2020-03-22T20:57:26.523" v="1014" actId="20577"/>
          <ac:spMkLst>
            <pc:docMk/>
            <pc:sldMk cId="0" sldId="297"/>
            <ac:spMk id="5" creationId="{00000000-0000-0000-0000-000000000000}"/>
          </ac:spMkLst>
        </pc:spChg>
      </pc:sldChg>
      <pc:sldChg chg="modSp modAnim">
        <pc:chgData name="Wittman, Barry" userId="bff186cd-6ce8-41ba-8e8c-e85cdef216de" providerId="ADAL" clId="{A36BE471-22B9-449B-8C50-657E7F47B987}" dt="2020-03-22T20:57:12.876" v="1000" actId="20577"/>
        <pc:sldMkLst>
          <pc:docMk/>
          <pc:sldMk cId="3413159014" sldId="346"/>
        </pc:sldMkLst>
        <pc:spChg chg="mod">
          <ac:chgData name="Wittman, Barry" userId="bff186cd-6ce8-41ba-8e8c-e85cdef216de" providerId="ADAL" clId="{A36BE471-22B9-449B-8C50-657E7F47B987}" dt="2020-03-22T20:57:12.876" v="1000" actId="20577"/>
          <ac:spMkLst>
            <pc:docMk/>
            <pc:sldMk cId="3413159014" sldId="34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A36BE471-22B9-449B-8C50-657E7F47B987}" dt="2020-03-22T19:35:22.282" v="57" actId="20577"/>
        <pc:sldMkLst>
          <pc:docMk/>
          <pc:sldMk cId="1794506321" sldId="373"/>
        </pc:sldMkLst>
        <pc:spChg chg="mod">
          <ac:chgData name="Wittman, Barry" userId="bff186cd-6ce8-41ba-8e8c-e85cdef216de" providerId="ADAL" clId="{A36BE471-22B9-449B-8C50-657E7F47B987}" dt="2020-03-22T19:35:22.282" v="57" actId="20577"/>
          <ac:spMkLst>
            <pc:docMk/>
            <pc:sldMk cId="1794506321" sldId="373"/>
            <ac:spMk id="3" creationId="{00000000-0000-0000-0000-000000000000}"/>
          </ac:spMkLst>
        </pc:spChg>
      </pc:sldChg>
      <pc:sldChg chg="modSp add">
        <pc:chgData name="Wittman, Barry" userId="bff186cd-6ce8-41ba-8e8c-e85cdef216de" providerId="ADAL" clId="{A36BE471-22B9-449B-8C50-657E7F47B987}" dt="2020-03-22T20:56:50.005" v="980" actId="20577"/>
        <pc:sldMkLst>
          <pc:docMk/>
          <pc:sldMk cId="2595273431" sldId="725"/>
        </pc:sldMkLst>
        <pc:spChg chg="mod">
          <ac:chgData name="Wittman, Barry" userId="bff186cd-6ce8-41ba-8e8c-e85cdef216de" providerId="ADAL" clId="{A36BE471-22B9-449B-8C50-657E7F47B987}" dt="2020-03-22T20:56:50.005" v="980" actId="20577"/>
          <ac:spMkLst>
            <pc:docMk/>
            <pc:sldMk cId="2595273431" sldId="725"/>
            <ac:spMk id="3" creationId="{00000000-0000-0000-0000-000000000000}"/>
          </ac:spMkLst>
        </pc:spChg>
      </pc:sldChg>
    </pc:docChg>
  </pc:docChgLst>
  <pc:docChgLst>
    <pc:chgData name="Wittman, Barry" userId="bff186cd-6ce8-41ba-8e8c-e85cdef216de" providerId="ADAL" clId="{B9852547-EC80-45FA-8BB5-3E80BDB3C083}"/>
    <pc:docChg chg="undo custSel addSld delSld modSld sldOrd">
      <pc:chgData name="Wittman, Barry" userId="bff186cd-6ce8-41ba-8e8c-e85cdef216de" providerId="ADAL" clId="{B9852547-EC80-45FA-8BB5-3E80BDB3C083}" dt="2020-03-25T02:06:52.477" v="5133"/>
      <pc:docMkLst>
        <pc:docMk/>
      </pc:docMkLst>
      <pc:sldChg chg="modSp">
        <pc:chgData name="Wittman, Barry" userId="bff186cd-6ce8-41ba-8e8c-e85cdef216de" providerId="ADAL" clId="{B9852547-EC80-45FA-8BB5-3E80BDB3C083}" dt="2020-03-25T01:06:54.702" v="12" actId="20577"/>
        <pc:sldMkLst>
          <pc:docMk/>
          <pc:sldMk cId="0" sldId="256"/>
        </pc:sldMkLst>
        <pc:spChg chg="mod">
          <ac:chgData name="Wittman, Barry" userId="bff186cd-6ce8-41ba-8e8c-e85cdef216de" providerId="ADAL" clId="{B9852547-EC80-45FA-8BB5-3E80BDB3C083}" dt="2020-03-25T01:06:54.702" v="12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B9852547-EC80-45FA-8BB5-3E80BDB3C083}" dt="2020-03-25T01:09:00.024" v="113" actId="20577"/>
        <pc:sldMkLst>
          <pc:docMk/>
          <pc:sldMk cId="0" sldId="297"/>
        </pc:sldMkLst>
        <pc:spChg chg="mod">
          <ac:chgData name="Wittman, Barry" userId="bff186cd-6ce8-41ba-8e8c-e85cdef216de" providerId="ADAL" clId="{B9852547-EC80-45FA-8BB5-3E80BDB3C083}" dt="2020-03-25T01:09:00.024" v="113" actId="20577"/>
          <ac:spMkLst>
            <pc:docMk/>
            <pc:sldMk cId="0" sldId="297"/>
            <ac:spMk id="5" creationId="{00000000-0000-0000-0000-000000000000}"/>
          </ac:spMkLst>
        </pc:spChg>
      </pc:sldChg>
      <pc:sldChg chg="modSp">
        <pc:chgData name="Wittman, Barry" userId="bff186cd-6ce8-41ba-8e8c-e85cdef216de" providerId="ADAL" clId="{B9852547-EC80-45FA-8BB5-3E80BDB3C083}" dt="2020-03-25T01:08:27.783" v="34" actId="20577"/>
        <pc:sldMkLst>
          <pc:docMk/>
          <pc:sldMk cId="3413159014" sldId="346"/>
        </pc:sldMkLst>
        <pc:spChg chg="mod">
          <ac:chgData name="Wittman, Barry" userId="bff186cd-6ce8-41ba-8e8c-e85cdef216de" providerId="ADAL" clId="{B9852547-EC80-45FA-8BB5-3E80BDB3C083}" dt="2020-03-25T01:08:27.783" v="34" actId="20577"/>
          <ac:spMkLst>
            <pc:docMk/>
            <pc:sldMk cId="3413159014" sldId="34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B9852547-EC80-45FA-8BB5-3E80BDB3C083}" dt="2020-03-25T01:10:27.960" v="158" actId="20577"/>
        <pc:sldMkLst>
          <pc:docMk/>
          <pc:sldMk cId="1794506321" sldId="373"/>
        </pc:sldMkLst>
        <pc:spChg chg="mod">
          <ac:chgData name="Wittman, Barry" userId="bff186cd-6ce8-41ba-8e8c-e85cdef216de" providerId="ADAL" clId="{B9852547-EC80-45FA-8BB5-3E80BDB3C083}" dt="2020-03-25T01:10:27.960" v="158" actId="20577"/>
          <ac:spMkLst>
            <pc:docMk/>
            <pc:sldMk cId="1794506321" sldId="373"/>
            <ac:spMk id="3" creationId="{00000000-0000-0000-0000-000000000000}"/>
          </ac:spMkLst>
        </pc:spChg>
      </pc:sldChg>
      <pc:sldChg chg="del">
        <pc:chgData name="Wittman, Barry" userId="bff186cd-6ce8-41ba-8e8c-e85cdef216de" providerId="ADAL" clId="{B9852547-EC80-45FA-8BB5-3E80BDB3C083}" dt="2020-03-25T01:10:40.945" v="168" actId="2696"/>
        <pc:sldMkLst>
          <pc:docMk/>
          <pc:sldMk cId="1025296934" sldId="532"/>
        </pc:sldMkLst>
      </pc:sldChg>
      <pc:sldChg chg="del">
        <pc:chgData name="Wittman, Barry" userId="bff186cd-6ce8-41ba-8e8c-e85cdef216de" providerId="ADAL" clId="{B9852547-EC80-45FA-8BB5-3E80BDB3C083}" dt="2020-03-25T01:10:40.969" v="169" actId="2696"/>
        <pc:sldMkLst>
          <pc:docMk/>
          <pc:sldMk cId="1337129738" sldId="533"/>
        </pc:sldMkLst>
      </pc:sldChg>
      <pc:sldChg chg="del">
        <pc:chgData name="Wittman, Barry" userId="bff186cd-6ce8-41ba-8e8c-e85cdef216de" providerId="ADAL" clId="{B9852547-EC80-45FA-8BB5-3E80BDB3C083}" dt="2020-03-25T01:10:40.992" v="170" actId="2696"/>
        <pc:sldMkLst>
          <pc:docMk/>
          <pc:sldMk cId="3751619716" sldId="534"/>
        </pc:sldMkLst>
      </pc:sldChg>
      <pc:sldChg chg="del">
        <pc:chgData name="Wittman, Barry" userId="bff186cd-6ce8-41ba-8e8c-e85cdef216de" providerId="ADAL" clId="{B9852547-EC80-45FA-8BB5-3E80BDB3C083}" dt="2020-03-25T01:10:41.011" v="171" actId="2696"/>
        <pc:sldMkLst>
          <pc:docMk/>
          <pc:sldMk cId="1806387823" sldId="535"/>
        </pc:sldMkLst>
      </pc:sldChg>
      <pc:sldChg chg="del">
        <pc:chgData name="Wittman, Barry" userId="bff186cd-6ce8-41ba-8e8c-e85cdef216de" providerId="ADAL" clId="{B9852547-EC80-45FA-8BB5-3E80BDB3C083}" dt="2020-03-25T01:10:41.027" v="172" actId="2696"/>
        <pc:sldMkLst>
          <pc:docMk/>
          <pc:sldMk cId="139274297" sldId="536"/>
        </pc:sldMkLst>
      </pc:sldChg>
      <pc:sldChg chg="del">
        <pc:chgData name="Wittman, Barry" userId="bff186cd-6ce8-41ba-8e8c-e85cdef216de" providerId="ADAL" clId="{B9852547-EC80-45FA-8BB5-3E80BDB3C083}" dt="2020-03-25T01:10:41.043" v="173" actId="2696"/>
        <pc:sldMkLst>
          <pc:docMk/>
          <pc:sldMk cId="3273986086" sldId="537"/>
        </pc:sldMkLst>
      </pc:sldChg>
      <pc:sldChg chg="del">
        <pc:chgData name="Wittman, Barry" userId="bff186cd-6ce8-41ba-8e8c-e85cdef216de" providerId="ADAL" clId="{B9852547-EC80-45FA-8BB5-3E80BDB3C083}" dt="2020-03-25T01:10:41.055" v="174" actId="2696"/>
        <pc:sldMkLst>
          <pc:docMk/>
          <pc:sldMk cId="2929006796" sldId="540"/>
        </pc:sldMkLst>
      </pc:sldChg>
      <pc:sldChg chg="del">
        <pc:chgData name="Wittman, Barry" userId="bff186cd-6ce8-41ba-8e8c-e85cdef216de" providerId="ADAL" clId="{B9852547-EC80-45FA-8BB5-3E80BDB3C083}" dt="2020-03-25T01:10:41.099" v="177" actId="2696"/>
        <pc:sldMkLst>
          <pc:docMk/>
          <pc:sldMk cId="2213986675" sldId="543"/>
        </pc:sldMkLst>
      </pc:sldChg>
      <pc:sldChg chg="modSp">
        <pc:chgData name="Wittman, Barry" userId="bff186cd-6ce8-41ba-8e8c-e85cdef216de" providerId="ADAL" clId="{B9852547-EC80-45FA-8BB5-3E80BDB3C083}" dt="2020-03-25T01:10:17.643" v="134" actId="20577"/>
        <pc:sldMkLst>
          <pc:docMk/>
          <pc:sldMk cId="1930559557" sldId="613"/>
        </pc:sldMkLst>
        <pc:spChg chg="mod">
          <ac:chgData name="Wittman, Barry" userId="bff186cd-6ce8-41ba-8e8c-e85cdef216de" providerId="ADAL" clId="{B9852547-EC80-45FA-8BB5-3E80BDB3C083}" dt="2020-03-25T01:10:17.643" v="134" actId="20577"/>
          <ac:spMkLst>
            <pc:docMk/>
            <pc:sldMk cId="1930559557" sldId="613"/>
            <ac:spMk id="4" creationId="{00000000-0000-0000-0000-000000000000}"/>
          </ac:spMkLst>
        </pc:spChg>
      </pc:sldChg>
      <pc:sldChg chg="del">
        <pc:chgData name="Wittman, Barry" userId="bff186cd-6ce8-41ba-8e8c-e85cdef216de" providerId="ADAL" clId="{B9852547-EC80-45FA-8BB5-3E80BDB3C083}" dt="2020-03-25T01:10:40.796" v="159" actId="2696"/>
        <pc:sldMkLst>
          <pc:docMk/>
          <pc:sldMk cId="1415437608" sldId="614"/>
        </pc:sldMkLst>
      </pc:sldChg>
      <pc:sldChg chg="del">
        <pc:chgData name="Wittman, Barry" userId="bff186cd-6ce8-41ba-8e8c-e85cdef216de" providerId="ADAL" clId="{B9852547-EC80-45FA-8BB5-3E80BDB3C083}" dt="2020-03-25T01:10:40.814" v="160" actId="2696"/>
        <pc:sldMkLst>
          <pc:docMk/>
          <pc:sldMk cId="1631248626" sldId="615"/>
        </pc:sldMkLst>
      </pc:sldChg>
      <pc:sldChg chg="del">
        <pc:chgData name="Wittman, Barry" userId="bff186cd-6ce8-41ba-8e8c-e85cdef216de" providerId="ADAL" clId="{B9852547-EC80-45FA-8BB5-3E80BDB3C083}" dt="2020-03-25T01:10:40.840" v="161" actId="2696"/>
        <pc:sldMkLst>
          <pc:docMk/>
          <pc:sldMk cId="2675031245" sldId="617"/>
        </pc:sldMkLst>
      </pc:sldChg>
      <pc:sldChg chg="del">
        <pc:chgData name="Wittman, Barry" userId="bff186cd-6ce8-41ba-8e8c-e85cdef216de" providerId="ADAL" clId="{B9852547-EC80-45FA-8BB5-3E80BDB3C083}" dt="2020-03-25T01:10:40.863" v="162" actId="2696"/>
        <pc:sldMkLst>
          <pc:docMk/>
          <pc:sldMk cId="2923792617" sldId="620"/>
        </pc:sldMkLst>
      </pc:sldChg>
      <pc:sldChg chg="del">
        <pc:chgData name="Wittman, Barry" userId="bff186cd-6ce8-41ba-8e8c-e85cdef216de" providerId="ADAL" clId="{B9852547-EC80-45FA-8BB5-3E80BDB3C083}" dt="2020-03-25T01:10:40.896" v="164" actId="2696"/>
        <pc:sldMkLst>
          <pc:docMk/>
          <pc:sldMk cId="2722568133" sldId="622"/>
        </pc:sldMkLst>
      </pc:sldChg>
      <pc:sldChg chg="del">
        <pc:chgData name="Wittman, Barry" userId="bff186cd-6ce8-41ba-8e8c-e85cdef216de" providerId="ADAL" clId="{B9852547-EC80-45FA-8BB5-3E80BDB3C083}" dt="2020-03-25T01:10:40.912" v="165" actId="2696"/>
        <pc:sldMkLst>
          <pc:docMk/>
          <pc:sldMk cId="4211307364" sldId="623"/>
        </pc:sldMkLst>
      </pc:sldChg>
      <pc:sldChg chg="del">
        <pc:chgData name="Wittman, Barry" userId="bff186cd-6ce8-41ba-8e8c-e85cdef216de" providerId="ADAL" clId="{B9852547-EC80-45FA-8BB5-3E80BDB3C083}" dt="2020-03-25T01:10:40.924" v="166" actId="2696"/>
        <pc:sldMkLst>
          <pc:docMk/>
          <pc:sldMk cId="1080625466" sldId="624"/>
        </pc:sldMkLst>
      </pc:sldChg>
      <pc:sldChg chg="del">
        <pc:chgData name="Wittman, Barry" userId="bff186cd-6ce8-41ba-8e8c-e85cdef216de" providerId="ADAL" clId="{B9852547-EC80-45FA-8BB5-3E80BDB3C083}" dt="2020-03-25T01:10:40.880" v="163" actId="2696"/>
        <pc:sldMkLst>
          <pc:docMk/>
          <pc:sldMk cId="1676703351" sldId="625"/>
        </pc:sldMkLst>
      </pc:sldChg>
      <pc:sldChg chg="del">
        <pc:chgData name="Wittman, Barry" userId="bff186cd-6ce8-41ba-8e8c-e85cdef216de" providerId="ADAL" clId="{B9852547-EC80-45FA-8BB5-3E80BDB3C083}" dt="2020-03-25T01:10:41.120" v="178" actId="2696"/>
        <pc:sldMkLst>
          <pc:docMk/>
          <pc:sldMk cId="2434476492" sldId="712"/>
        </pc:sldMkLst>
      </pc:sldChg>
      <pc:sldChg chg="del">
        <pc:chgData name="Wittman, Barry" userId="bff186cd-6ce8-41ba-8e8c-e85cdef216de" providerId="ADAL" clId="{B9852547-EC80-45FA-8BB5-3E80BDB3C083}" dt="2020-03-25T01:10:41.149" v="179" actId="2696"/>
        <pc:sldMkLst>
          <pc:docMk/>
          <pc:sldMk cId="770306863" sldId="713"/>
        </pc:sldMkLst>
      </pc:sldChg>
      <pc:sldChg chg="del">
        <pc:chgData name="Wittman, Barry" userId="bff186cd-6ce8-41ba-8e8c-e85cdef216de" providerId="ADAL" clId="{B9852547-EC80-45FA-8BB5-3E80BDB3C083}" dt="2020-03-25T01:10:41.241" v="180" actId="2696"/>
        <pc:sldMkLst>
          <pc:docMk/>
          <pc:sldMk cId="3391307975" sldId="714"/>
        </pc:sldMkLst>
      </pc:sldChg>
      <pc:sldChg chg="del">
        <pc:chgData name="Wittman, Barry" userId="bff186cd-6ce8-41ba-8e8c-e85cdef216de" providerId="ADAL" clId="{B9852547-EC80-45FA-8BB5-3E80BDB3C083}" dt="2020-03-25T01:10:41.256" v="181" actId="2696"/>
        <pc:sldMkLst>
          <pc:docMk/>
          <pc:sldMk cId="2144546999" sldId="715"/>
        </pc:sldMkLst>
      </pc:sldChg>
      <pc:sldChg chg="del">
        <pc:chgData name="Wittman, Barry" userId="bff186cd-6ce8-41ba-8e8c-e85cdef216de" providerId="ADAL" clId="{B9852547-EC80-45FA-8BB5-3E80BDB3C083}" dt="2020-03-25T01:10:41.269" v="182" actId="2696"/>
        <pc:sldMkLst>
          <pc:docMk/>
          <pc:sldMk cId="2489736527" sldId="716"/>
        </pc:sldMkLst>
      </pc:sldChg>
      <pc:sldChg chg="del">
        <pc:chgData name="Wittman, Barry" userId="bff186cd-6ce8-41ba-8e8c-e85cdef216de" providerId="ADAL" clId="{B9852547-EC80-45FA-8BB5-3E80BDB3C083}" dt="2020-03-25T01:10:41.281" v="183" actId="2696"/>
        <pc:sldMkLst>
          <pc:docMk/>
          <pc:sldMk cId="1694651347" sldId="717"/>
        </pc:sldMkLst>
      </pc:sldChg>
      <pc:sldChg chg="del">
        <pc:chgData name="Wittman, Barry" userId="bff186cd-6ce8-41ba-8e8c-e85cdef216de" providerId="ADAL" clId="{B9852547-EC80-45FA-8BB5-3E80BDB3C083}" dt="2020-03-25T01:10:41.297" v="184" actId="2696"/>
        <pc:sldMkLst>
          <pc:docMk/>
          <pc:sldMk cId="2663370160" sldId="718"/>
        </pc:sldMkLst>
      </pc:sldChg>
      <pc:sldChg chg="del">
        <pc:chgData name="Wittman, Barry" userId="bff186cd-6ce8-41ba-8e8c-e85cdef216de" providerId="ADAL" clId="{B9852547-EC80-45FA-8BB5-3E80BDB3C083}" dt="2020-03-25T01:10:41.313" v="185" actId="2696"/>
        <pc:sldMkLst>
          <pc:docMk/>
          <pc:sldMk cId="1606929235" sldId="719"/>
        </pc:sldMkLst>
      </pc:sldChg>
      <pc:sldChg chg="del">
        <pc:chgData name="Wittman, Barry" userId="bff186cd-6ce8-41ba-8e8c-e85cdef216de" providerId="ADAL" clId="{B9852547-EC80-45FA-8BB5-3E80BDB3C083}" dt="2020-03-25T01:10:41.329" v="186" actId="2696"/>
        <pc:sldMkLst>
          <pc:docMk/>
          <pc:sldMk cId="3900392801" sldId="720"/>
        </pc:sldMkLst>
      </pc:sldChg>
      <pc:sldChg chg="del">
        <pc:chgData name="Wittman, Barry" userId="bff186cd-6ce8-41ba-8e8c-e85cdef216de" providerId="ADAL" clId="{B9852547-EC80-45FA-8BB5-3E80BDB3C083}" dt="2020-03-25T01:10:41.344" v="187" actId="2696"/>
        <pc:sldMkLst>
          <pc:docMk/>
          <pc:sldMk cId="3421214807" sldId="721"/>
        </pc:sldMkLst>
      </pc:sldChg>
      <pc:sldChg chg="del">
        <pc:chgData name="Wittman, Barry" userId="bff186cd-6ce8-41ba-8e8c-e85cdef216de" providerId="ADAL" clId="{B9852547-EC80-45FA-8BB5-3E80BDB3C083}" dt="2020-03-25T01:10:41.375" v="188" actId="2696"/>
        <pc:sldMkLst>
          <pc:docMk/>
          <pc:sldMk cId="1725281357" sldId="722"/>
        </pc:sldMkLst>
      </pc:sldChg>
      <pc:sldChg chg="del">
        <pc:chgData name="Wittman, Barry" userId="bff186cd-6ce8-41ba-8e8c-e85cdef216de" providerId="ADAL" clId="{B9852547-EC80-45FA-8BB5-3E80BDB3C083}" dt="2020-03-25T01:10:41.412" v="189" actId="2696"/>
        <pc:sldMkLst>
          <pc:docMk/>
          <pc:sldMk cId="1969254101" sldId="723"/>
        </pc:sldMkLst>
      </pc:sldChg>
      <pc:sldChg chg="del">
        <pc:chgData name="Wittman, Barry" userId="bff186cd-6ce8-41ba-8e8c-e85cdef216de" providerId="ADAL" clId="{B9852547-EC80-45FA-8BB5-3E80BDB3C083}" dt="2020-03-25T01:10:41.461" v="191" actId="2696"/>
        <pc:sldMkLst>
          <pc:docMk/>
          <pc:sldMk cId="2479070334" sldId="724"/>
        </pc:sldMkLst>
      </pc:sldChg>
      <pc:sldChg chg="ord">
        <pc:chgData name="Wittman, Barry" userId="bff186cd-6ce8-41ba-8e8c-e85cdef216de" providerId="ADAL" clId="{B9852547-EC80-45FA-8BB5-3E80BDB3C083}" dt="2020-03-25T01:10:09.644" v="114"/>
        <pc:sldMkLst>
          <pc:docMk/>
          <pc:sldMk cId="2595273431" sldId="725"/>
        </pc:sldMkLst>
      </pc:sldChg>
      <pc:sldChg chg="del">
        <pc:chgData name="Wittman, Barry" userId="bff186cd-6ce8-41ba-8e8c-e85cdef216de" providerId="ADAL" clId="{B9852547-EC80-45FA-8BB5-3E80BDB3C083}" dt="2020-03-25T01:10:41.471" v="192" actId="2696"/>
        <pc:sldMkLst>
          <pc:docMk/>
          <pc:sldMk cId="3022296448" sldId="726"/>
        </pc:sldMkLst>
      </pc:sldChg>
      <pc:sldChg chg="del">
        <pc:chgData name="Wittman, Barry" userId="bff186cd-6ce8-41ba-8e8c-e85cdef216de" providerId="ADAL" clId="{B9852547-EC80-45FA-8BB5-3E80BDB3C083}" dt="2020-03-25T01:10:41.441" v="190" actId="2696"/>
        <pc:sldMkLst>
          <pc:docMk/>
          <pc:sldMk cId="2417742516" sldId="727"/>
        </pc:sldMkLst>
      </pc:sldChg>
      <pc:sldChg chg="modSp add">
        <pc:chgData name="Wittman, Barry" userId="bff186cd-6ce8-41ba-8e8c-e85cdef216de" providerId="ADAL" clId="{B9852547-EC80-45FA-8BB5-3E80BDB3C083}" dt="2020-03-25T01:11:37.788" v="194" actId="27636"/>
        <pc:sldMkLst>
          <pc:docMk/>
          <pc:sldMk cId="2267296482" sldId="733"/>
        </pc:sldMkLst>
        <pc:spChg chg="mod">
          <ac:chgData name="Wittman, Barry" userId="bff186cd-6ce8-41ba-8e8c-e85cdef216de" providerId="ADAL" clId="{B9852547-EC80-45FA-8BB5-3E80BDB3C083}" dt="2020-03-25T01:11:37.788" v="194" actId="27636"/>
          <ac:spMkLst>
            <pc:docMk/>
            <pc:sldMk cId="2267296482" sldId="733"/>
            <ac:spMk id="3" creationId="{00000000-0000-0000-0000-000000000000}"/>
          </ac:spMkLst>
        </pc:spChg>
      </pc:sldChg>
      <pc:sldChg chg="addSp modSp add modAnim">
        <pc:chgData name="Wittman, Barry" userId="bff186cd-6ce8-41ba-8e8c-e85cdef216de" providerId="ADAL" clId="{B9852547-EC80-45FA-8BB5-3E80BDB3C083}" dt="2020-03-25T01:48:32.376" v="3085" actId="403"/>
        <pc:sldMkLst>
          <pc:docMk/>
          <pc:sldMk cId="1095429772" sldId="734"/>
        </pc:sldMkLst>
        <pc:spChg chg="mod">
          <ac:chgData name="Wittman, Barry" userId="bff186cd-6ce8-41ba-8e8c-e85cdef216de" providerId="ADAL" clId="{B9852547-EC80-45FA-8BB5-3E80BDB3C083}" dt="2020-03-25T01:12:36.803" v="227" actId="20577"/>
          <ac:spMkLst>
            <pc:docMk/>
            <pc:sldMk cId="1095429772" sldId="734"/>
            <ac:spMk id="2" creationId="{B26916CF-C7CC-4BC2-9CDF-542094DACCF7}"/>
          </ac:spMkLst>
        </pc:spChg>
        <pc:spChg chg="mod">
          <ac:chgData name="Wittman, Barry" userId="bff186cd-6ce8-41ba-8e8c-e85cdef216de" providerId="ADAL" clId="{B9852547-EC80-45FA-8BB5-3E80BDB3C083}" dt="2020-03-25T01:17:05.218" v="689" actId="108"/>
          <ac:spMkLst>
            <pc:docMk/>
            <pc:sldMk cId="1095429772" sldId="734"/>
            <ac:spMk id="3" creationId="{77DF5AF8-8B3F-421B-B732-7BAF81D840FF}"/>
          </ac:spMkLst>
        </pc:spChg>
        <pc:spChg chg="add mod">
          <ac:chgData name="Wittman, Barry" userId="bff186cd-6ce8-41ba-8e8c-e85cdef216de" providerId="ADAL" clId="{B9852547-EC80-45FA-8BB5-3E80BDB3C083}" dt="2020-03-25T01:48:32.376" v="3085" actId="403"/>
          <ac:spMkLst>
            <pc:docMk/>
            <pc:sldMk cId="1095429772" sldId="734"/>
            <ac:spMk id="4" creationId="{0C3BEC80-9561-4119-B556-A2F7BF90A675}"/>
          </ac:spMkLst>
        </pc:spChg>
        <pc:spChg chg="add mod">
          <ac:chgData name="Wittman, Barry" userId="bff186cd-6ce8-41ba-8e8c-e85cdef216de" providerId="ADAL" clId="{B9852547-EC80-45FA-8BB5-3E80BDB3C083}" dt="2020-03-25T01:16:44.207" v="681" actId="1035"/>
          <ac:spMkLst>
            <pc:docMk/>
            <pc:sldMk cId="1095429772" sldId="734"/>
            <ac:spMk id="5" creationId="{0D88C6F5-8664-4DC4-9C98-0E75AF763AE8}"/>
          </ac:spMkLst>
        </pc:spChg>
      </pc:sldChg>
      <pc:sldChg chg="addSp delSp modSp add modAnim">
        <pc:chgData name="Wittman, Barry" userId="bff186cd-6ce8-41ba-8e8c-e85cdef216de" providerId="ADAL" clId="{B9852547-EC80-45FA-8BB5-3E80BDB3C083}" dt="2020-03-25T01:31:11.172" v="1079"/>
        <pc:sldMkLst>
          <pc:docMk/>
          <pc:sldMk cId="3209449690" sldId="735"/>
        </pc:sldMkLst>
        <pc:spChg chg="mod">
          <ac:chgData name="Wittman, Barry" userId="bff186cd-6ce8-41ba-8e8c-e85cdef216de" providerId="ADAL" clId="{B9852547-EC80-45FA-8BB5-3E80BDB3C083}" dt="2020-03-25T01:23:15.921" v="963" actId="20577"/>
          <ac:spMkLst>
            <pc:docMk/>
            <pc:sldMk cId="3209449690" sldId="735"/>
            <ac:spMk id="2" creationId="{E87819BB-EB42-49F6-A004-742D440802C5}"/>
          </ac:spMkLst>
        </pc:spChg>
        <pc:spChg chg="del">
          <ac:chgData name="Wittman, Barry" userId="bff186cd-6ce8-41ba-8e8c-e85cdef216de" providerId="ADAL" clId="{B9852547-EC80-45FA-8BB5-3E80BDB3C083}" dt="2020-03-25T01:19:22.162" v="696" actId="931"/>
          <ac:spMkLst>
            <pc:docMk/>
            <pc:sldMk cId="3209449690" sldId="735"/>
            <ac:spMk id="3" creationId="{A2D46DD4-C237-492E-9400-5429176872B6}"/>
          </ac:spMkLst>
        </pc:spChg>
        <pc:spChg chg="add del mod">
          <ac:chgData name="Wittman, Barry" userId="bff186cd-6ce8-41ba-8e8c-e85cdef216de" providerId="ADAL" clId="{B9852547-EC80-45FA-8BB5-3E80BDB3C083}" dt="2020-03-25T01:20:17.337" v="704" actId="478"/>
          <ac:spMkLst>
            <pc:docMk/>
            <pc:sldMk cId="3209449690" sldId="735"/>
            <ac:spMk id="6" creationId="{49457137-1185-44D8-B554-0CD86CE114E1}"/>
          </ac:spMkLst>
        </pc:spChg>
        <pc:spChg chg="add mod ord">
          <ac:chgData name="Wittman, Barry" userId="bff186cd-6ce8-41ba-8e8c-e85cdef216de" providerId="ADAL" clId="{B9852547-EC80-45FA-8BB5-3E80BDB3C083}" dt="2020-03-25T01:30:29.564" v="1076" actId="2711"/>
          <ac:spMkLst>
            <pc:docMk/>
            <pc:sldMk cId="3209449690" sldId="735"/>
            <ac:spMk id="14" creationId="{ABC02424-C5D2-4A58-AD98-CDFED13F3C61}"/>
          </ac:spMkLst>
        </pc:spChg>
        <pc:spChg chg="add mod">
          <ac:chgData name="Wittman, Barry" userId="bff186cd-6ce8-41ba-8e8c-e85cdef216de" providerId="ADAL" clId="{B9852547-EC80-45FA-8BB5-3E80BDB3C083}" dt="2020-03-25T01:30:08.120" v="1072" actId="14100"/>
          <ac:spMkLst>
            <pc:docMk/>
            <pc:sldMk cId="3209449690" sldId="735"/>
            <ac:spMk id="17" creationId="{8888EB1D-4E76-4D77-8D98-6B3ED149AF53}"/>
          </ac:spMkLst>
        </pc:spChg>
        <pc:spChg chg="add mod">
          <ac:chgData name="Wittman, Barry" userId="bff186cd-6ce8-41ba-8e8c-e85cdef216de" providerId="ADAL" clId="{B9852547-EC80-45FA-8BB5-3E80BDB3C083}" dt="2020-03-25T01:29:02.079" v="1019" actId="1076"/>
          <ac:spMkLst>
            <pc:docMk/>
            <pc:sldMk cId="3209449690" sldId="735"/>
            <ac:spMk id="18" creationId="{C5496496-739A-4A26-AA67-84A25B692BA2}"/>
          </ac:spMkLst>
        </pc:spChg>
        <pc:spChg chg="add mod">
          <ac:chgData name="Wittman, Barry" userId="bff186cd-6ce8-41ba-8e8c-e85cdef216de" providerId="ADAL" clId="{B9852547-EC80-45FA-8BB5-3E80BDB3C083}" dt="2020-03-25T01:29:10.145" v="1027" actId="20577"/>
          <ac:spMkLst>
            <pc:docMk/>
            <pc:sldMk cId="3209449690" sldId="735"/>
            <ac:spMk id="19" creationId="{C0AE1830-F9D5-4140-9CEE-D5E5738B7347}"/>
          </ac:spMkLst>
        </pc:spChg>
        <pc:spChg chg="add mod">
          <ac:chgData name="Wittman, Barry" userId="bff186cd-6ce8-41ba-8e8c-e85cdef216de" providerId="ADAL" clId="{B9852547-EC80-45FA-8BB5-3E80BDB3C083}" dt="2020-03-25T01:30:12.983" v="1073" actId="1076"/>
          <ac:spMkLst>
            <pc:docMk/>
            <pc:sldMk cId="3209449690" sldId="735"/>
            <ac:spMk id="20" creationId="{348E1F9E-1C41-41EA-8B1A-7B30C2396A2A}"/>
          </ac:spMkLst>
        </pc:spChg>
        <pc:picChg chg="add del mod">
          <ac:chgData name="Wittman, Barry" userId="bff186cd-6ce8-41ba-8e8c-e85cdef216de" providerId="ADAL" clId="{B9852547-EC80-45FA-8BB5-3E80BDB3C083}" dt="2020-03-25T01:21:56.358" v="714" actId="478"/>
          <ac:picMkLst>
            <pc:docMk/>
            <pc:sldMk cId="3209449690" sldId="735"/>
            <ac:picMk id="5" creationId="{C83BE08D-8500-478C-BE29-593F7C890DCA}"/>
          </ac:picMkLst>
        </pc:picChg>
        <pc:picChg chg="add del mod">
          <ac:chgData name="Wittman, Barry" userId="bff186cd-6ce8-41ba-8e8c-e85cdef216de" providerId="ADAL" clId="{B9852547-EC80-45FA-8BB5-3E80BDB3C083}" dt="2020-03-25T01:21:59.714" v="715" actId="478"/>
          <ac:picMkLst>
            <pc:docMk/>
            <pc:sldMk cId="3209449690" sldId="735"/>
            <ac:picMk id="8" creationId="{63A16F36-C3B8-4BB5-AFA2-B02EECB26074}"/>
          </ac:picMkLst>
        </pc:picChg>
        <pc:picChg chg="add mod">
          <ac:chgData name="Wittman, Barry" userId="bff186cd-6ce8-41ba-8e8c-e85cdef216de" providerId="ADAL" clId="{B9852547-EC80-45FA-8BB5-3E80BDB3C083}" dt="2020-03-25T01:26:18.153" v="994" actId="1076"/>
          <ac:picMkLst>
            <pc:docMk/>
            <pc:sldMk cId="3209449690" sldId="735"/>
            <ac:picMk id="10" creationId="{97D20CF5-B5EE-4F9A-B99F-2FE9E7CC4B40}"/>
          </ac:picMkLst>
        </pc:picChg>
        <pc:picChg chg="add mod">
          <ac:chgData name="Wittman, Barry" userId="bff186cd-6ce8-41ba-8e8c-e85cdef216de" providerId="ADAL" clId="{B9852547-EC80-45FA-8BB5-3E80BDB3C083}" dt="2020-03-25T01:26:14.048" v="992" actId="1036"/>
          <ac:picMkLst>
            <pc:docMk/>
            <pc:sldMk cId="3209449690" sldId="735"/>
            <ac:picMk id="12" creationId="{9532BC56-D6F4-40D2-916A-2360152D85F0}"/>
          </ac:picMkLst>
        </pc:picChg>
        <pc:picChg chg="add mod ord">
          <ac:chgData name="Wittman, Barry" userId="bff186cd-6ce8-41ba-8e8c-e85cdef216de" providerId="ADAL" clId="{B9852547-EC80-45FA-8BB5-3E80BDB3C083}" dt="2020-03-25T01:26:14.048" v="992" actId="1036"/>
          <ac:picMkLst>
            <pc:docMk/>
            <pc:sldMk cId="3209449690" sldId="735"/>
            <ac:picMk id="16" creationId="{D925BCBD-A9D6-422E-AC58-225FF7FD8F40}"/>
          </ac:picMkLst>
        </pc:picChg>
      </pc:sldChg>
      <pc:sldChg chg="addSp modSp add modAnim">
        <pc:chgData name="Wittman, Barry" userId="bff186cd-6ce8-41ba-8e8c-e85cdef216de" providerId="ADAL" clId="{B9852547-EC80-45FA-8BB5-3E80BDB3C083}" dt="2020-03-25T01:49:20.158" v="3184"/>
        <pc:sldMkLst>
          <pc:docMk/>
          <pc:sldMk cId="1821423254" sldId="736"/>
        </pc:sldMkLst>
        <pc:spChg chg="mod">
          <ac:chgData name="Wittman, Barry" userId="bff186cd-6ce8-41ba-8e8c-e85cdef216de" providerId="ADAL" clId="{B9852547-EC80-45FA-8BB5-3E80BDB3C083}" dt="2020-03-25T01:31:37.977" v="1112" actId="20577"/>
          <ac:spMkLst>
            <pc:docMk/>
            <pc:sldMk cId="1821423254" sldId="736"/>
            <ac:spMk id="2" creationId="{4002654C-94B7-47A8-8952-078B2DF1FAD3}"/>
          </ac:spMkLst>
        </pc:spChg>
        <pc:spChg chg="mod">
          <ac:chgData name="Wittman, Barry" userId="bff186cd-6ce8-41ba-8e8c-e85cdef216de" providerId="ADAL" clId="{B9852547-EC80-45FA-8BB5-3E80BDB3C083}" dt="2020-03-25T01:49:07.062" v="3181" actId="20577"/>
          <ac:spMkLst>
            <pc:docMk/>
            <pc:sldMk cId="1821423254" sldId="736"/>
            <ac:spMk id="3" creationId="{351B0E31-8865-49B5-8B87-E0BE44F7E564}"/>
          </ac:spMkLst>
        </pc:spChg>
        <pc:spChg chg="add mod">
          <ac:chgData name="Wittman, Barry" userId="bff186cd-6ce8-41ba-8e8c-e85cdef216de" providerId="ADAL" clId="{B9852547-EC80-45FA-8BB5-3E80BDB3C083}" dt="2020-03-25T01:48:43.664" v="3086" actId="20577"/>
          <ac:spMkLst>
            <pc:docMk/>
            <pc:sldMk cId="1821423254" sldId="736"/>
            <ac:spMk id="4" creationId="{F1DDED20-E165-46D0-8F64-45B07B7844C3}"/>
          </ac:spMkLst>
        </pc:spChg>
      </pc:sldChg>
      <pc:sldChg chg="modSp add modAnim">
        <pc:chgData name="Wittman, Barry" userId="bff186cd-6ce8-41ba-8e8c-e85cdef216de" providerId="ADAL" clId="{B9852547-EC80-45FA-8BB5-3E80BDB3C083}" dt="2020-03-25T01:39:08.089" v="2229" actId="2711"/>
        <pc:sldMkLst>
          <pc:docMk/>
          <pc:sldMk cId="3066325359" sldId="737"/>
        </pc:sldMkLst>
        <pc:spChg chg="mod">
          <ac:chgData name="Wittman, Barry" userId="bff186cd-6ce8-41ba-8e8c-e85cdef216de" providerId="ADAL" clId="{B9852547-EC80-45FA-8BB5-3E80BDB3C083}" dt="2020-03-25T01:35:27.414" v="1577" actId="20577"/>
          <ac:spMkLst>
            <pc:docMk/>
            <pc:sldMk cId="3066325359" sldId="737"/>
            <ac:spMk id="2" creationId="{32429055-2CC5-4C83-A1BA-2160201F80D1}"/>
          </ac:spMkLst>
        </pc:spChg>
        <pc:spChg chg="mod">
          <ac:chgData name="Wittman, Barry" userId="bff186cd-6ce8-41ba-8e8c-e85cdef216de" providerId="ADAL" clId="{B9852547-EC80-45FA-8BB5-3E80BDB3C083}" dt="2020-03-25T01:39:08.089" v="2229" actId="2711"/>
          <ac:spMkLst>
            <pc:docMk/>
            <pc:sldMk cId="3066325359" sldId="737"/>
            <ac:spMk id="3" creationId="{59FFB937-2B38-48FE-B19A-EDE7800E2A7D}"/>
          </ac:spMkLst>
        </pc:spChg>
      </pc:sldChg>
      <pc:sldChg chg="modSp add ord modAnim">
        <pc:chgData name="Wittman, Barry" userId="bff186cd-6ce8-41ba-8e8c-e85cdef216de" providerId="ADAL" clId="{B9852547-EC80-45FA-8BB5-3E80BDB3C083}" dt="2020-03-25T01:35:21.372" v="1561"/>
        <pc:sldMkLst>
          <pc:docMk/>
          <pc:sldMk cId="500237577" sldId="738"/>
        </pc:sldMkLst>
        <pc:spChg chg="mod">
          <ac:chgData name="Wittman, Barry" userId="bff186cd-6ce8-41ba-8e8c-e85cdef216de" providerId="ADAL" clId="{B9852547-EC80-45FA-8BB5-3E80BDB3C083}" dt="2020-03-25T01:31:56.337" v="1146" actId="20577"/>
          <ac:spMkLst>
            <pc:docMk/>
            <pc:sldMk cId="500237577" sldId="738"/>
            <ac:spMk id="2" creationId="{7FC7485A-6F52-4E7B-9C59-56BBB738D8A0}"/>
          </ac:spMkLst>
        </pc:spChg>
        <pc:spChg chg="mod">
          <ac:chgData name="Wittman, Barry" userId="bff186cd-6ce8-41ba-8e8c-e85cdef216de" providerId="ADAL" clId="{B9852547-EC80-45FA-8BB5-3E80BDB3C083}" dt="2020-03-25T01:35:11.852" v="1559" actId="20577"/>
          <ac:spMkLst>
            <pc:docMk/>
            <pc:sldMk cId="500237577" sldId="738"/>
            <ac:spMk id="3" creationId="{4752CAAD-D58F-45CF-A6F3-B4B5A9A01024}"/>
          </ac:spMkLst>
        </pc:spChg>
      </pc:sldChg>
      <pc:sldChg chg="modSp add">
        <pc:chgData name="Wittman, Barry" userId="bff186cd-6ce8-41ba-8e8c-e85cdef216de" providerId="ADAL" clId="{B9852547-EC80-45FA-8BB5-3E80BDB3C083}" dt="2020-03-25T01:39:17.606" v="2234" actId="20577"/>
        <pc:sldMkLst>
          <pc:docMk/>
          <pc:sldMk cId="430868910" sldId="739"/>
        </pc:sldMkLst>
        <pc:spChg chg="mod">
          <ac:chgData name="Wittman, Barry" userId="bff186cd-6ce8-41ba-8e8c-e85cdef216de" providerId="ADAL" clId="{B9852547-EC80-45FA-8BB5-3E80BDB3C083}" dt="2020-03-25T01:39:17.606" v="2234" actId="20577"/>
          <ac:spMkLst>
            <pc:docMk/>
            <pc:sldMk cId="430868910" sldId="739"/>
            <ac:spMk id="3" creationId="{00000000-0000-0000-0000-000000000000}"/>
          </ac:spMkLst>
        </pc:spChg>
      </pc:sldChg>
      <pc:sldChg chg="modSp add modAnim">
        <pc:chgData name="Wittman, Barry" userId="bff186cd-6ce8-41ba-8e8c-e85cdef216de" providerId="ADAL" clId="{B9852547-EC80-45FA-8BB5-3E80BDB3C083}" dt="2020-03-25T01:51:10.372" v="3596"/>
        <pc:sldMkLst>
          <pc:docMk/>
          <pc:sldMk cId="1461427349" sldId="740"/>
        </pc:sldMkLst>
        <pc:spChg chg="mod">
          <ac:chgData name="Wittman, Barry" userId="bff186cd-6ce8-41ba-8e8c-e85cdef216de" providerId="ADAL" clId="{B9852547-EC80-45FA-8BB5-3E80BDB3C083}" dt="2020-03-25T01:40:12.759" v="2272" actId="20577"/>
          <ac:spMkLst>
            <pc:docMk/>
            <pc:sldMk cId="1461427349" sldId="740"/>
            <ac:spMk id="2" creationId="{7B014203-76F2-4A9B-8E59-DDA23A88818D}"/>
          </ac:spMkLst>
        </pc:spChg>
        <pc:spChg chg="mod">
          <ac:chgData name="Wittman, Barry" userId="bff186cd-6ce8-41ba-8e8c-e85cdef216de" providerId="ADAL" clId="{B9852547-EC80-45FA-8BB5-3E80BDB3C083}" dt="2020-03-25T01:51:04.860" v="3594" actId="20577"/>
          <ac:spMkLst>
            <pc:docMk/>
            <pc:sldMk cId="1461427349" sldId="740"/>
            <ac:spMk id="3" creationId="{D15CFAE5-02DE-4BF7-B3BE-A4A6A0E47823}"/>
          </ac:spMkLst>
        </pc:spChg>
      </pc:sldChg>
      <pc:sldChg chg="addSp modSp add modAnim">
        <pc:chgData name="Wittman, Barry" userId="bff186cd-6ce8-41ba-8e8c-e85cdef216de" providerId="ADAL" clId="{B9852547-EC80-45FA-8BB5-3E80BDB3C083}" dt="2020-03-25T02:06:03.822" v="5119"/>
        <pc:sldMkLst>
          <pc:docMk/>
          <pc:sldMk cId="1439494505" sldId="741"/>
        </pc:sldMkLst>
        <pc:spChg chg="mod">
          <ac:chgData name="Wittman, Barry" userId="bff186cd-6ce8-41ba-8e8c-e85cdef216de" providerId="ADAL" clId="{B9852547-EC80-45FA-8BB5-3E80BDB3C083}" dt="2020-03-25T02:05:16.660" v="5109" actId="20577"/>
          <ac:spMkLst>
            <pc:docMk/>
            <pc:sldMk cId="1439494505" sldId="741"/>
            <ac:spMk id="2" creationId="{BB32CC29-0367-4272-AACD-F3695FB0CE55}"/>
          </ac:spMkLst>
        </pc:spChg>
        <pc:spChg chg="mod">
          <ac:chgData name="Wittman, Barry" userId="bff186cd-6ce8-41ba-8e8c-e85cdef216de" providerId="ADAL" clId="{B9852547-EC80-45FA-8BB5-3E80BDB3C083}" dt="2020-03-25T02:05:35.848" v="5116" actId="108"/>
          <ac:spMkLst>
            <pc:docMk/>
            <pc:sldMk cId="1439494505" sldId="741"/>
            <ac:spMk id="3" creationId="{ABB61674-65E3-4F92-861F-6E3AC0213E4F}"/>
          </ac:spMkLst>
        </pc:spChg>
        <pc:spChg chg="add mod">
          <ac:chgData name="Wittman, Barry" userId="bff186cd-6ce8-41ba-8e8c-e85cdef216de" providerId="ADAL" clId="{B9852547-EC80-45FA-8BB5-3E80BDB3C083}" dt="2020-03-25T02:04:20.839" v="5045" actId="1035"/>
          <ac:spMkLst>
            <pc:docMk/>
            <pc:sldMk cId="1439494505" sldId="741"/>
            <ac:spMk id="4" creationId="{D1916554-DEA2-4037-8699-49569D424E72}"/>
          </ac:spMkLst>
        </pc:spChg>
        <pc:spChg chg="add mod">
          <ac:chgData name="Wittman, Barry" userId="bff186cd-6ce8-41ba-8e8c-e85cdef216de" providerId="ADAL" clId="{B9852547-EC80-45FA-8BB5-3E80BDB3C083}" dt="2020-03-25T02:05:06.513" v="5107" actId="404"/>
          <ac:spMkLst>
            <pc:docMk/>
            <pc:sldMk cId="1439494505" sldId="741"/>
            <ac:spMk id="5" creationId="{2BCB9E3D-918E-4D7F-84E1-8C3C40EAD94A}"/>
          </ac:spMkLst>
        </pc:spChg>
      </pc:sldChg>
      <pc:sldChg chg="modSp add modAnim">
        <pc:chgData name="Wittman, Barry" userId="bff186cd-6ce8-41ba-8e8c-e85cdef216de" providerId="ADAL" clId="{B9852547-EC80-45FA-8BB5-3E80BDB3C083}" dt="2020-03-25T02:06:49.557" v="5132"/>
        <pc:sldMkLst>
          <pc:docMk/>
          <pc:sldMk cId="725595979" sldId="742"/>
        </pc:sldMkLst>
        <pc:spChg chg="mod">
          <ac:chgData name="Wittman, Barry" userId="bff186cd-6ce8-41ba-8e8c-e85cdef216de" providerId="ADAL" clId="{B9852547-EC80-45FA-8BB5-3E80BDB3C083}" dt="2020-03-25T01:42:35.336" v="2617" actId="20577"/>
          <ac:spMkLst>
            <pc:docMk/>
            <pc:sldMk cId="725595979" sldId="742"/>
            <ac:spMk id="2" creationId="{F8B3EDEE-FA09-454A-A2F1-7E9DB592B6C1}"/>
          </ac:spMkLst>
        </pc:spChg>
        <pc:spChg chg="mod">
          <ac:chgData name="Wittman, Barry" userId="bff186cd-6ce8-41ba-8e8c-e85cdef216de" providerId="ADAL" clId="{B9852547-EC80-45FA-8BB5-3E80BDB3C083}" dt="2020-03-25T02:06:46.381" v="5131" actId="2711"/>
          <ac:spMkLst>
            <pc:docMk/>
            <pc:sldMk cId="725595979" sldId="742"/>
            <ac:spMk id="3" creationId="{3698FA5E-1130-42A4-8853-F120AEE11503}"/>
          </ac:spMkLst>
        </pc:spChg>
      </pc:sldChg>
      <pc:sldChg chg="modSp add modAnim">
        <pc:chgData name="Wittman, Barry" userId="bff186cd-6ce8-41ba-8e8c-e85cdef216de" providerId="ADAL" clId="{B9852547-EC80-45FA-8BB5-3E80BDB3C083}" dt="2020-03-25T02:06:52.477" v="5133"/>
        <pc:sldMkLst>
          <pc:docMk/>
          <pc:sldMk cId="821959587" sldId="743"/>
        </pc:sldMkLst>
        <pc:spChg chg="mod">
          <ac:chgData name="Wittman, Barry" userId="bff186cd-6ce8-41ba-8e8c-e85cdef216de" providerId="ADAL" clId="{B9852547-EC80-45FA-8BB5-3E80BDB3C083}" dt="2020-03-25T01:42:42.575" v="2632" actId="20577"/>
          <ac:spMkLst>
            <pc:docMk/>
            <pc:sldMk cId="821959587" sldId="743"/>
            <ac:spMk id="2" creationId="{DFFB2021-FC0A-4765-8C37-9D5D91CAEED9}"/>
          </ac:spMkLst>
        </pc:spChg>
        <pc:spChg chg="mod">
          <ac:chgData name="Wittman, Barry" userId="bff186cd-6ce8-41ba-8e8c-e85cdef216de" providerId="ADAL" clId="{B9852547-EC80-45FA-8BB5-3E80BDB3C083}" dt="2020-03-25T02:06:37.773" v="5129" actId="2711"/>
          <ac:spMkLst>
            <pc:docMk/>
            <pc:sldMk cId="821959587" sldId="743"/>
            <ac:spMk id="3" creationId="{CB07C038-26C0-4827-87C3-5A659A85DAE1}"/>
          </ac:spMkLst>
        </pc:spChg>
      </pc:sldChg>
      <pc:sldChg chg="del">
        <pc:chgData name="Wittman, Barry" userId="bff186cd-6ce8-41ba-8e8c-e85cdef216de" providerId="ADAL" clId="{B9852547-EC80-45FA-8BB5-3E80BDB3C083}" dt="2020-03-25T01:10:41.076" v="175" actId="2696"/>
        <pc:sldMkLst>
          <pc:docMk/>
          <pc:sldMk cId="1632298908" sldId="744"/>
        </pc:sldMkLst>
      </pc:sldChg>
      <pc:sldChg chg="addSp modSp add modAnim">
        <pc:chgData name="Wittman, Barry" userId="bff186cd-6ce8-41ba-8e8c-e85cdef216de" providerId="ADAL" clId="{B9852547-EC80-45FA-8BB5-3E80BDB3C083}" dt="2020-03-25T01:57:23.590" v="4242"/>
        <pc:sldMkLst>
          <pc:docMk/>
          <pc:sldMk cId="2708620891" sldId="744"/>
        </pc:sldMkLst>
        <pc:spChg chg="mod">
          <ac:chgData name="Wittman, Barry" userId="bff186cd-6ce8-41ba-8e8c-e85cdef216de" providerId="ADAL" clId="{B9852547-EC80-45FA-8BB5-3E80BDB3C083}" dt="2020-03-25T01:51:19.625" v="3613" actId="20577"/>
          <ac:spMkLst>
            <pc:docMk/>
            <pc:sldMk cId="2708620891" sldId="744"/>
            <ac:spMk id="2" creationId="{6B7A12C9-B4C1-45B2-9B73-171D2336556E}"/>
          </ac:spMkLst>
        </pc:spChg>
        <pc:spChg chg="mod">
          <ac:chgData name="Wittman, Barry" userId="bff186cd-6ce8-41ba-8e8c-e85cdef216de" providerId="ADAL" clId="{B9852547-EC80-45FA-8BB5-3E80BDB3C083}" dt="2020-03-25T01:56:54.989" v="4234" actId="27636"/>
          <ac:spMkLst>
            <pc:docMk/>
            <pc:sldMk cId="2708620891" sldId="744"/>
            <ac:spMk id="3" creationId="{A31FE416-E106-4728-B06E-3324AC00FD12}"/>
          </ac:spMkLst>
        </pc:spChg>
        <pc:spChg chg="add mod">
          <ac:chgData name="Wittman, Barry" userId="bff186cd-6ce8-41ba-8e8c-e85cdef216de" providerId="ADAL" clId="{B9852547-EC80-45FA-8BB5-3E80BDB3C083}" dt="2020-03-25T01:56:50.274" v="4227" actId="1036"/>
          <ac:spMkLst>
            <pc:docMk/>
            <pc:sldMk cId="2708620891" sldId="744"/>
            <ac:spMk id="4" creationId="{64005B33-0113-4B4E-9846-862F7224C4BD}"/>
          </ac:spMkLst>
        </pc:spChg>
        <pc:spChg chg="add mod">
          <ac:chgData name="Wittman, Barry" userId="bff186cd-6ce8-41ba-8e8c-e85cdef216de" providerId="ADAL" clId="{B9852547-EC80-45FA-8BB5-3E80BDB3C083}" dt="2020-03-25T01:57:01.703" v="4239" actId="207"/>
          <ac:spMkLst>
            <pc:docMk/>
            <pc:sldMk cId="2708620891" sldId="744"/>
            <ac:spMk id="5" creationId="{4C494406-CC12-4A16-B312-1746CB7898B4}"/>
          </ac:spMkLst>
        </pc:spChg>
      </pc:sldChg>
      <pc:sldChg chg="del">
        <pc:chgData name="Wittman, Barry" userId="bff186cd-6ce8-41ba-8e8c-e85cdef216de" providerId="ADAL" clId="{B9852547-EC80-45FA-8BB5-3E80BDB3C083}" dt="2020-03-25T01:10:41.091" v="176" actId="2696"/>
        <pc:sldMkLst>
          <pc:docMk/>
          <pc:sldMk cId="863075360" sldId="745"/>
        </pc:sldMkLst>
      </pc:sldChg>
      <pc:sldChg chg="modSp add">
        <pc:chgData name="Wittman, Barry" userId="bff186cd-6ce8-41ba-8e8c-e85cdef216de" providerId="ADAL" clId="{B9852547-EC80-45FA-8BB5-3E80BDB3C083}" dt="2020-03-25T02:01:26.684" v="4505" actId="20577"/>
        <pc:sldMkLst>
          <pc:docMk/>
          <pc:sldMk cId="1878530564" sldId="745"/>
        </pc:sldMkLst>
        <pc:spChg chg="mod">
          <ac:chgData name="Wittman, Barry" userId="bff186cd-6ce8-41ba-8e8c-e85cdef216de" providerId="ADAL" clId="{B9852547-EC80-45FA-8BB5-3E80BDB3C083}" dt="2020-03-25T01:57:31.359" v="4249" actId="20577"/>
          <ac:spMkLst>
            <pc:docMk/>
            <pc:sldMk cId="1878530564" sldId="745"/>
            <ac:spMk id="2" creationId="{6B7A12C9-B4C1-45B2-9B73-171D2336556E}"/>
          </ac:spMkLst>
        </pc:spChg>
        <pc:spChg chg="mod">
          <ac:chgData name="Wittman, Barry" userId="bff186cd-6ce8-41ba-8e8c-e85cdef216de" providerId="ADAL" clId="{B9852547-EC80-45FA-8BB5-3E80BDB3C083}" dt="2020-03-25T02:01:26.684" v="4505" actId="20577"/>
          <ac:spMkLst>
            <pc:docMk/>
            <pc:sldMk cId="1878530564" sldId="745"/>
            <ac:spMk id="3" creationId="{A31FE416-E106-4728-B06E-3324AC00FD12}"/>
          </ac:spMkLst>
        </pc:spChg>
        <pc:spChg chg="mod">
          <ac:chgData name="Wittman, Barry" userId="bff186cd-6ce8-41ba-8e8c-e85cdef216de" providerId="ADAL" clId="{B9852547-EC80-45FA-8BB5-3E80BDB3C083}" dt="2020-03-25T01:59:11.642" v="4390" actId="404"/>
          <ac:spMkLst>
            <pc:docMk/>
            <pc:sldMk cId="1878530564" sldId="745"/>
            <ac:spMk id="4" creationId="{64005B33-0113-4B4E-9846-862F7224C4BD}"/>
          </ac:spMkLst>
        </pc:spChg>
        <pc:spChg chg="mod">
          <ac:chgData name="Wittman, Barry" userId="bff186cd-6ce8-41ba-8e8c-e85cdef216de" providerId="ADAL" clId="{B9852547-EC80-45FA-8BB5-3E80BDB3C083}" dt="2020-03-25T02:00:20.995" v="4447" actId="207"/>
          <ac:spMkLst>
            <pc:docMk/>
            <pc:sldMk cId="1878530564" sldId="745"/>
            <ac:spMk id="5" creationId="{4C494406-CC12-4A16-B312-1746CB7898B4}"/>
          </ac:spMkLst>
        </pc:spChg>
      </pc:sldChg>
      <pc:sldChg chg="del">
        <pc:chgData name="Wittman, Barry" userId="bff186cd-6ce8-41ba-8e8c-e85cdef216de" providerId="ADAL" clId="{B9852547-EC80-45FA-8BB5-3E80BDB3C083}" dt="2020-03-25T01:10:40.928" v="167" actId="2696"/>
        <pc:sldMkLst>
          <pc:docMk/>
          <pc:sldMk cId="3210909659" sldId="746"/>
        </pc:sldMkLst>
      </pc:sldChg>
    </pc:docChg>
  </pc:docChgLst>
  <pc:docChgLst>
    <pc:chgData name="Barry Wittman" userId="bff186cd-6ce8-41ba-8e8c-e85cdef216de" providerId="ADAL" clId="{E49F8417-7C90-45B5-91C4-55F3B5D6FF2F}"/>
    <pc:docChg chg="modSld">
      <pc:chgData name="Barry Wittman" userId="bff186cd-6ce8-41ba-8e8c-e85cdef216de" providerId="ADAL" clId="{E49F8417-7C90-45B5-91C4-55F3B5D6FF2F}" dt="2020-03-20T16:12:47.554" v="3" actId="20577"/>
      <pc:docMkLst>
        <pc:docMk/>
      </pc:docMkLst>
    </pc:docChg>
  </pc:docChgLst>
  <pc:docChgLst>
    <pc:chgData name="Wittman, Barry" userId="bff186cd-6ce8-41ba-8e8c-e85cdef216de" providerId="ADAL" clId="{E49F8417-7C90-45B5-91C4-55F3B5D6FF2F}"/>
    <pc:docChg chg="undo redo custSel addSld delSld modSld sldOrd">
      <pc:chgData name="Wittman, Barry" userId="bff186cd-6ce8-41ba-8e8c-e85cdef216de" providerId="ADAL" clId="{E49F8417-7C90-45B5-91C4-55F3B5D6FF2F}" dt="2020-03-19T19:20:36.523" v="3999"/>
      <pc:docMkLst>
        <pc:docMk/>
      </pc:docMkLst>
      <pc:sldChg chg="modSp modAnim">
        <pc:chgData name="Wittman, Barry" userId="bff186cd-6ce8-41ba-8e8c-e85cdef216de" providerId="ADAL" clId="{E49F8417-7C90-45B5-91C4-55F3B5D6FF2F}" dt="2020-03-19T19:20:36.523" v="3999"/>
        <pc:sldMkLst>
          <pc:docMk/>
          <pc:sldMk cId="0" sldId="297"/>
        </pc:sldMkLst>
        <pc:spChg chg="mod">
          <ac:chgData name="Wittman, Barry" userId="bff186cd-6ce8-41ba-8e8c-e85cdef216de" providerId="ADAL" clId="{E49F8417-7C90-45B5-91C4-55F3B5D6FF2F}" dt="2020-03-19T19:20:29.971" v="3998" actId="20577"/>
          <ac:spMkLst>
            <pc:docMk/>
            <pc:sldMk cId="0" sldId="297"/>
            <ac:spMk id="5" creationId="{00000000-0000-0000-0000-000000000000}"/>
          </ac:spMkLst>
        </pc:spChg>
      </pc:sldChg>
    </pc:docChg>
  </pc:docChgLst>
  <pc:docChgLst>
    <pc:chgData name="Wittman, Barry" userId="bff186cd-6ce8-41ba-8e8c-e85cdef216de" providerId="ADAL" clId="{467DD11A-8892-433C-9E34-5373AF518453}"/>
    <pc:docChg chg="addSld modSld">
      <pc:chgData name="Wittman, Barry" userId="bff186cd-6ce8-41ba-8e8c-e85cdef216de" providerId="ADAL" clId="{467DD11A-8892-433C-9E34-5373AF518453}" dt="2020-03-19T10:17:06.334" v="0"/>
      <pc:docMkLst>
        <pc:docMk/>
      </pc:docMkLst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DDA148-21EA-4616-B843-23858EA67ECE}" type="doc">
      <dgm:prSet loTypeId="urn:microsoft.com/office/officeart/2005/8/layout/process5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A76EEF8-14C7-4D3E-B755-E554958EB931}">
      <dgm:prSet phldrT="[Text]"/>
      <dgm:spPr/>
      <dgm:t>
        <a:bodyPr/>
        <a:lstStyle/>
        <a:p>
          <a:r>
            <a:rPr lang="en-US" dirty="0"/>
            <a:t>Requirements Definition</a:t>
          </a:r>
        </a:p>
      </dgm:t>
    </dgm:pt>
    <dgm:pt modelId="{98DF353E-A7B9-48EF-A0F0-1F1E8C79901D}" type="parTrans" cxnId="{85986688-5D64-4780-A226-F8D5AC2E5F0B}">
      <dgm:prSet/>
      <dgm:spPr/>
      <dgm:t>
        <a:bodyPr/>
        <a:lstStyle/>
        <a:p>
          <a:endParaRPr lang="en-US"/>
        </a:p>
      </dgm:t>
    </dgm:pt>
    <dgm:pt modelId="{0A5D498A-BDF7-46CA-A1C7-8F48530F3FFC}" type="sibTrans" cxnId="{85986688-5D64-4780-A226-F8D5AC2E5F0B}">
      <dgm:prSet/>
      <dgm:spPr/>
      <dgm:t>
        <a:bodyPr/>
        <a:lstStyle/>
        <a:p>
          <a:endParaRPr lang="en-US"/>
        </a:p>
      </dgm:t>
    </dgm:pt>
    <dgm:pt modelId="{8D6AB91A-4CBD-4593-AEF7-496FA5A08C81}">
      <dgm:prSet phldrT="[Text]"/>
      <dgm:spPr/>
      <dgm:t>
        <a:bodyPr/>
        <a:lstStyle/>
        <a:p>
          <a:r>
            <a:rPr lang="en-US" dirty="0"/>
            <a:t>System and Software Design</a:t>
          </a:r>
        </a:p>
      </dgm:t>
    </dgm:pt>
    <dgm:pt modelId="{2F919FC0-A8EF-4C06-8DCE-48E9B005907A}" type="parTrans" cxnId="{BA96BC17-AA93-4B51-9D6D-8B4412E15CF3}">
      <dgm:prSet/>
      <dgm:spPr/>
      <dgm:t>
        <a:bodyPr/>
        <a:lstStyle/>
        <a:p>
          <a:endParaRPr lang="en-US"/>
        </a:p>
      </dgm:t>
    </dgm:pt>
    <dgm:pt modelId="{4AF44066-79BF-4EF9-B019-E2BF24C53BA5}" type="sibTrans" cxnId="{BA96BC17-AA93-4B51-9D6D-8B4412E15CF3}">
      <dgm:prSet/>
      <dgm:spPr/>
      <dgm:t>
        <a:bodyPr/>
        <a:lstStyle/>
        <a:p>
          <a:endParaRPr lang="en-US"/>
        </a:p>
      </dgm:t>
    </dgm:pt>
    <dgm:pt modelId="{E8D5358A-180F-4F29-8166-F68806D91D00}">
      <dgm:prSet phldrT="[Text]"/>
      <dgm:spPr/>
      <dgm:t>
        <a:bodyPr/>
        <a:lstStyle/>
        <a:p>
          <a:r>
            <a:rPr lang="en-US" dirty="0"/>
            <a:t>Implementation and Unit Testing</a:t>
          </a:r>
        </a:p>
      </dgm:t>
    </dgm:pt>
    <dgm:pt modelId="{3F1A38F8-1BC0-436C-9EDB-57E9A216626E}" type="parTrans" cxnId="{C17228AA-D232-4578-AAC0-E8B3BA268946}">
      <dgm:prSet/>
      <dgm:spPr/>
      <dgm:t>
        <a:bodyPr/>
        <a:lstStyle/>
        <a:p>
          <a:endParaRPr lang="en-US"/>
        </a:p>
      </dgm:t>
    </dgm:pt>
    <dgm:pt modelId="{41C97CD6-2846-4D35-BE0B-027C97440BCC}" type="sibTrans" cxnId="{C17228AA-D232-4578-AAC0-E8B3BA268946}">
      <dgm:prSet/>
      <dgm:spPr/>
      <dgm:t>
        <a:bodyPr/>
        <a:lstStyle/>
        <a:p>
          <a:endParaRPr lang="en-US"/>
        </a:p>
      </dgm:t>
    </dgm:pt>
    <dgm:pt modelId="{9B413492-1D19-4A34-AA8F-04563E9A996D}">
      <dgm:prSet phldrT="[Text]"/>
      <dgm:spPr/>
      <dgm:t>
        <a:bodyPr/>
        <a:lstStyle/>
        <a:p>
          <a:r>
            <a:rPr lang="en-US" dirty="0"/>
            <a:t>Integration and System Testing</a:t>
          </a:r>
        </a:p>
      </dgm:t>
    </dgm:pt>
    <dgm:pt modelId="{027D4EF3-C69D-4F4B-A02D-6A1DE840586C}" type="parTrans" cxnId="{86784314-D53E-4B91-AE84-ED077669DC33}">
      <dgm:prSet/>
      <dgm:spPr/>
      <dgm:t>
        <a:bodyPr/>
        <a:lstStyle/>
        <a:p>
          <a:endParaRPr lang="en-US"/>
        </a:p>
      </dgm:t>
    </dgm:pt>
    <dgm:pt modelId="{31875814-4623-4899-AFD4-4AF0F9A5F3BC}" type="sibTrans" cxnId="{86784314-D53E-4B91-AE84-ED077669DC33}">
      <dgm:prSet/>
      <dgm:spPr/>
      <dgm:t>
        <a:bodyPr/>
        <a:lstStyle/>
        <a:p>
          <a:endParaRPr lang="en-US"/>
        </a:p>
      </dgm:t>
    </dgm:pt>
    <dgm:pt modelId="{C4833EC5-2EA7-4C97-99BA-ADBF0A21F129}">
      <dgm:prSet phldrT="[Text]"/>
      <dgm:spPr/>
      <dgm:t>
        <a:bodyPr/>
        <a:lstStyle/>
        <a:p>
          <a:r>
            <a:rPr lang="en-US" dirty="0"/>
            <a:t>Operation and Maintenance</a:t>
          </a:r>
        </a:p>
      </dgm:t>
    </dgm:pt>
    <dgm:pt modelId="{185F6051-A233-41EF-98C0-686FB0771D10}" type="parTrans" cxnId="{C596A973-0CFC-4B0F-8245-F1D7F1765B05}">
      <dgm:prSet/>
      <dgm:spPr/>
      <dgm:t>
        <a:bodyPr/>
        <a:lstStyle/>
        <a:p>
          <a:endParaRPr lang="en-US"/>
        </a:p>
      </dgm:t>
    </dgm:pt>
    <dgm:pt modelId="{F48F8B65-D6E6-49CB-BA46-41F38B8AF499}" type="sibTrans" cxnId="{C596A973-0CFC-4B0F-8245-F1D7F1765B05}">
      <dgm:prSet/>
      <dgm:spPr/>
      <dgm:t>
        <a:bodyPr/>
        <a:lstStyle/>
        <a:p>
          <a:endParaRPr lang="en-US"/>
        </a:p>
      </dgm:t>
    </dgm:pt>
    <dgm:pt modelId="{B4FDCCBB-A46D-4127-A8CF-3B8823FFF82C}" type="pres">
      <dgm:prSet presAssocID="{1BDDA148-21EA-4616-B843-23858EA67ECE}" presName="diagram" presStyleCnt="0">
        <dgm:presLayoutVars>
          <dgm:dir/>
          <dgm:resizeHandles val="exact"/>
        </dgm:presLayoutVars>
      </dgm:prSet>
      <dgm:spPr/>
    </dgm:pt>
    <dgm:pt modelId="{1359EF64-E4EA-4DA4-B7AD-EB3D2CC311C1}" type="pres">
      <dgm:prSet presAssocID="{4A76EEF8-14C7-4D3E-B755-E554958EB931}" presName="node" presStyleLbl="node1" presStyleIdx="0" presStyleCnt="5" custLinFactNeighborX="-52195">
        <dgm:presLayoutVars>
          <dgm:bulletEnabled val="1"/>
        </dgm:presLayoutVars>
      </dgm:prSet>
      <dgm:spPr/>
    </dgm:pt>
    <dgm:pt modelId="{781C63C2-9956-4742-8BD9-F0C93E820F43}" type="pres">
      <dgm:prSet presAssocID="{0A5D498A-BDF7-46CA-A1C7-8F48530F3FFC}" presName="sibTrans" presStyleLbl="sibTrans2D1" presStyleIdx="0" presStyleCnt="4"/>
      <dgm:spPr/>
    </dgm:pt>
    <dgm:pt modelId="{F5B8C1CE-EC53-4F24-9EED-9FA580F85D78}" type="pres">
      <dgm:prSet presAssocID="{0A5D498A-BDF7-46CA-A1C7-8F48530F3FFC}" presName="connectorText" presStyleLbl="sibTrans2D1" presStyleIdx="0" presStyleCnt="4"/>
      <dgm:spPr/>
    </dgm:pt>
    <dgm:pt modelId="{AE8344BD-68A6-4444-A4D7-A24E0FEAC9DD}" type="pres">
      <dgm:prSet presAssocID="{8D6AB91A-4CBD-4593-AEF7-496FA5A08C81}" presName="node" presStyleLbl="node1" presStyleIdx="1" presStyleCnt="5" custLinFactNeighborX="-61951" custLinFactNeighborY="32520">
        <dgm:presLayoutVars>
          <dgm:bulletEnabled val="1"/>
        </dgm:presLayoutVars>
      </dgm:prSet>
      <dgm:spPr/>
    </dgm:pt>
    <dgm:pt modelId="{952AF625-854D-416A-914D-36D2C189EC1F}" type="pres">
      <dgm:prSet presAssocID="{4AF44066-79BF-4EF9-B019-E2BF24C53BA5}" presName="sibTrans" presStyleLbl="sibTrans2D1" presStyleIdx="1" presStyleCnt="4"/>
      <dgm:spPr/>
    </dgm:pt>
    <dgm:pt modelId="{2CD2508F-A663-4254-A825-D721D05074E4}" type="pres">
      <dgm:prSet presAssocID="{4AF44066-79BF-4EF9-B019-E2BF24C53BA5}" presName="connectorText" presStyleLbl="sibTrans2D1" presStyleIdx="1" presStyleCnt="4"/>
      <dgm:spPr/>
    </dgm:pt>
    <dgm:pt modelId="{DA1FFC5A-FD71-4C58-85E8-47928BB4DEFB}" type="pres">
      <dgm:prSet presAssocID="{E8D5358A-180F-4F29-8166-F68806D91D00}" presName="node" presStyleLbl="node1" presStyleIdx="2" presStyleCnt="5" custLinFactNeighborX="-69268" custLinFactNeighborY="78049">
        <dgm:presLayoutVars>
          <dgm:bulletEnabled val="1"/>
        </dgm:presLayoutVars>
      </dgm:prSet>
      <dgm:spPr/>
    </dgm:pt>
    <dgm:pt modelId="{E57A6448-3C8A-4230-86EF-06F37E1056AB}" type="pres">
      <dgm:prSet presAssocID="{41C97CD6-2846-4D35-BE0B-027C97440BCC}" presName="sibTrans" presStyleLbl="sibTrans2D1" presStyleIdx="2" presStyleCnt="4"/>
      <dgm:spPr/>
    </dgm:pt>
    <dgm:pt modelId="{581B31B0-27FF-47F7-9D71-CFC7D68EFC84}" type="pres">
      <dgm:prSet presAssocID="{41C97CD6-2846-4D35-BE0B-027C97440BCC}" presName="connectorText" presStyleLbl="sibTrans2D1" presStyleIdx="2" presStyleCnt="4"/>
      <dgm:spPr/>
    </dgm:pt>
    <dgm:pt modelId="{83CA35E6-CF4D-4A54-9327-58155312E7DC}" type="pres">
      <dgm:prSet presAssocID="{9B413492-1D19-4A34-AA8F-04563E9A996D}" presName="node" presStyleLbl="node1" presStyleIdx="3" presStyleCnt="5" custLinFactY="17073" custLinFactNeighborX="-76585" custLinFactNeighborY="100000">
        <dgm:presLayoutVars>
          <dgm:bulletEnabled val="1"/>
        </dgm:presLayoutVars>
      </dgm:prSet>
      <dgm:spPr/>
    </dgm:pt>
    <dgm:pt modelId="{121E4FF5-2A33-46B3-A481-4CADD0DA8BBA}" type="pres">
      <dgm:prSet presAssocID="{31875814-4623-4899-AFD4-4AF0F9A5F3BC}" presName="sibTrans" presStyleLbl="sibTrans2D1" presStyleIdx="3" presStyleCnt="4"/>
      <dgm:spPr/>
    </dgm:pt>
    <dgm:pt modelId="{695314EB-8D96-4D2A-8B8A-CF0E2EE6A30B}" type="pres">
      <dgm:prSet presAssocID="{31875814-4623-4899-AFD4-4AF0F9A5F3BC}" presName="connectorText" presStyleLbl="sibTrans2D1" presStyleIdx="3" presStyleCnt="4"/>
      <dgm:spPr/>
    </dgm:pt>
    <dgm:pt modelId="{D4C87183-7C44-448C-92EB-C425ECEE0E0A}" type="pres">
      <dgm:prSet presAssocID="{C4833EC5-2EA7-4C97-99BA-ADBF0A21F129}" presName="node" presStyleLbl="node1" presStyleIdx="4" presStyleCnt="5" custLinFactNeighborX="80215" custLinFactNeighborY="-1559">
        <dgm:presLayoutVars>
          <dgm:bulletEnabled val="1"/>
        </dgm:presLayoutVars>
      </dgm:prSet>
      <dgm:spPr/>
    </dgm:pt>
  </dgm:ptLst>
  <dgm:cxnLst>
    <dgm:cxn modelId="{86784314-D53E-4B91-AE84-ED077669DC33}" srcId="{1BDDA148-21EA-4616-B843-23858EA67ECE}" destId="{9B413492-1D19-4A34-AA8F-04563E9A996D}" srcOrd="3" destOrd="0" parTransId="{027D4EF3-C69D-4F4B-A02D-6A1DE840586C}" sibTransId="{31875814-4623-4899-AFD4-4AF0F9A5F3BC}"/>
    <dgm:cxn modelId="{BA96BC17-AA93-4B51-9D6D-8B4412E15CF3}" srcId="{1BDDA148-21EA-4616-B843-23858EA67ECE}" destId="{8D6AB91A-4CBD-4593-AEF7-496FA5A08C81}" srcOrd="1" destOrd="0" parTransId="{2F919FC0-A8EF-4C06-8DCE-48E9B005907A}" sibTransId="{4AF44066-79BF-4EF9-B019-E2BF24C53BA5}"/>
    <dgm:cxn modelId="{2D598927-D0C8-4419-9058-36562FF89DB4}" type="presOf" srcId="{4AF44066-79BF-4EF9-B019-E2BF24C53BA5}" destId="{2CD2508F-A663-4254-A825-D721D05074E4}" srcOrd="1" destOrd="0" presId="urn:microsoft.com/office/officeart/2005/8/layout/process5"/>
    <dgm:cxn modelId="{7752523B-642B-462B-BD55-6AE2F0F85C9F}" type="presOf" srcId="{9B413492-1D19-4A34-AA8F-04563E9A996D}" destId="{83CA35E6-CF4D-4A54-9327-58155312E7DC}" srcOrd="0" destOrd="0" presId="urn:microsoft.com/office/officeart/2005/8/layout/process5"/>
    <dgm:cxn modelId="{A6E14447-1561-48B9-B454-91EF8BBF91FA}" type="presOf" srcId="{0A5D498A-BDF7-46CA-A1C7-8F48530F3FFC}" destId="{F5B8C1CE-EC53-4F24-9EED-9FA580F85D78}" srcOrd="1" destOrd="0" presId="urn:microsoft.com/office/officeart/2005/8/layout/process5"/>
    <dgm:cxn modelId="{7442544B-1159-453E-9B3E-E9957D0E3C8B}" type="presOf" srcId="{8D6AB91A-4CBD-4593-AEF7-496FA5A08C81}" destId="{AE8344BD-68A6-4444-A4D7-A24E0FEAC9DD}" srcOrd="0" destOrd="0" presId="urn:microsoft.com/office/officeart/2005/8/layout/process5"/>
    <dgm:cxn modelId="{258EBF4F-E019-43E8-B29F-44B1F9C966AE}" type="presOf" srcId="{31875814-4623-4899-AFD4-4AF0F9A5F3BC}" destId="{121E4FF5-2A33-46B3-A481-4CADD0DA8BBA}" srcOrd="0" destOrd="0" presId="urn:microsoft.com/office/officeart/2005/8/layout/process5"/>
    <dgm:cxn modelId="{C596A973-0CFC-4B0F-8245-F1D7F1765B05}" srcId="{1BDDA148-21EA-4616-B843-23858EA67ECE}" destId="{C4833EC5-2EA7-4C97-99BA-ADBF0A21F129}" srcOrd="4" destOrd="0" parTransId="{185F6051-A233-41EF-98C0-686FB0771D10}" sibTransId="{F48F8B65-D6E6-49CB-BA46-41F38B8AF499}"/>
    <dgm:cxn modelId="{10E7C675-708D-4211-BF9E-F59F78494F54}" type="presOf" srcId="{31875814-4623-4899-AFD4-4AF0F9A5F3BC}" destId="{695314EB-8D96-4D2A-8B8A-CF0E2EE6A30B}" srcOrd="1" destOrd="0" presId="urn:microsoft.com/office/officeart/2005/8/layout/process5"/>
    <dgm:cxn modelId="{4BF2D37A-9AA8-4FFB-AE8F-1F80916C2904}" type="presOf" srcId="{E8D5358A-180F-4F29-8166-F68806D91D00}" destId="{DA1FFC5A-FD71-4C58-85E8-47928BB4DEFB}" srcOrd="0" destOrd="0" presId="urn:microsoft.com/office/officeart/2005/8/layout/process5"/>
    <dgm:cxn modelId="{85986688-5D64-4780-A226-F8D5AC2E5F0B}" srcId="{1BDDA148-21EA-4616-B843-23858EA67ECE}" destId="{4A76EEF8-14C7-4D3E-B755-E554958EB931}" srcOrd="0" destOrd="0" parTransId="{98DF353E-A7B9-48EF-A0F0-1F1E8C79901D}" sibTransId="{0A5D498A-BDF7-46CA-A1C7-8F48530F3FFC}"/>
    <dgm:cxn modelId="{2A473A9A-846A-4587-A9E2-4E32848E4F41}" type="presOf" srcId="{41C97CD6-2846-4D35-BE0B-027C97440BCC}" destId="{581B31B0-27FF-47F7-9D71-CFC7D68EFC84}" srcOrd="1" destOrd="0" presId="urn:microsoft.com/office/officeart/2005/8/layout/process5"/>
    <dgm:cxn modelId="{E9D5629B-F578-4FC1-BC56-151CB2BD979A}" type="presOf" srcId="{41C97CD6-2846-4D35-BE0B-027C97440BCC}" destId="{E57A6448-3C8A-4230-86EF-06F37E1056AB}" srcOrd="0" destOrd="0" presId="urn:microsoft.com/office/officeart/2005/8/layout/process5"/>
    <dgm:cxn modelId="{C17228AA-D232-4578-AAC0-E8B3BA268946}" srcId="{1BDDA148-21EA-4616-B843-23858EA67ECE}" destId="{E8D5358A-180F-4F29-8166-F68806D91D00}" srcOrd="2" destOrd="0" parTransId="{3F1A38F8-1BC0-436C-9EDB-57E9A216626E}" sibTransId="{41C97CD6-2846-4D35-BE0B-027C97440BCC}"/>
    <dgm:cxn modelId="{DAD2A5CE-BBDF-4653-833D-6C0D1B013CBA}" type="presOf" srcId="{1BDDA148-21EA-4616-B843-23858EA67ECE}" destId="{B4FDCCBB-A46D-4127-A8CF-3B8823FFF82C}" srcOrd="0" destOrd="0" presId="urn:microsoft.com/office/officeart/2005/8/layout/process5"/>
    <dgm:cxn modelId="{87E6B7DC-F1FD-4491-B180-C2D179327843}" type="presOf" srcId="{C4833EC5-2EA7-4C97-99BA-ADBF0A21F129}" destId="{D4C87183-7C44-448C-92EB-C425ECEE0E0A}" srcOrd="0" destOrd="0" presId="urn:microsoft.com/office/officeart/2005/8/layout/process5"/>
    <dgm:cxn modelId="{487A1CE1-E376-4442-8C15-DE5DBEB3BD6D}" type="presOf" srcId="{4A76EEF8-14C7-4D3E-B755-E554958EB931}" destId="{1359EF64-E4EA-4DA4-B7AD-EB3D2CC311C1}" srcOrd="0" destOrd="0" presId="urn:microsoft.com/office/officeart/2005/8/layout/process5"/>
    <dgm:cxn modelId="{885804E3-EAC5-47FD-9033-9A1552851FF0}" type="presOf" srcId="{0A5D498A-BDF7-46CA-A1C7-8F48530F3FFC}" destId="{781C63C2-9956-4742-8BD9-F0C93E820F43}" srcOrd="0" destOrd="0" presId="urn:microsoft.com/office/officeart/2005/8/layout/process5"/>
    <dgm:cxn modelId="{D69C4FF6-1A92-44FE-A5E3-57ACA8FF0D97}" type="presOf" srcId="{4AF44066-79BF-4EF9-B019-E2BF24C53BA5}" destId="{952AF625-854D-416A-914D-36D2C189EC1F}" srcOrd="0" destOrd="0" presId="urn:microsoft.com/office/officeart/2005/8/layout/process5"/>
    <dgm:cxn modelId="{474A9FF4-D6B7-49A0-96FB-14D22BB399EA}" type="presParOf" srcId="{B4FDCCBB-A46D-4127-A8CF-3B8823FFF82C}" destId="{1359EF64-E4EA-4DA4-B7AD-EB3D2CC311C1}" srcOrd="0" destOrd="0" presId="urn:microsoft.com/office/officeart/2005/8/layout/process5"/>
    <dgm:cxn modelId="{8B95A480-8E65-43E7-8F09-64DE70EA474A}" type="presParOf" srcId="{B4FDCCBB-A46D-4127-A8CF-3B8823FFF82C}" destId="{781C63C2-9956-4742-8BD9-F0C93E820F43}" srcOrd="1" destOrd="0" presId="urn:microsoft.com/office/officeart/2005/8/layout/process5"/>
    <dgm:cxn modelId="{37B897F8-3BBF-4566-A421-5A863F4CD736}" type="presParOf" srcId="{781C63C2-9956-4742-8BD9-F0C93E820F43}" destId="{F5B8C1CE-EC53-4F24-9EED-9FA580F85D78}" srcOrd="0" destOrd="0" presId="urn:microsoft.com/office/officeart/2005/8/layout/process5"/>
    <dgm:cxn modelId="{C6EBACC8-696C-4F9B-86D5-422DB84C5A40}" type="presParOf" srcId="{B4FDCCBB-A46D-4127-A8CF-3B8823FFF82C}" destId="{AE8344BD-68A6-4444-A4D7-A24E0FEAC9DD}" srcOrd="2" destOrd="0" presId="urn:microsoft.com/office/officeart/2005/8/layout/process5"/>
    <dgm:cxn modelId="{E84AD9A0-8FD7-405B-B048-17A573CAE44B}" type="presParOf" srcId="{B4FDCCBB-A46D-4127-A8CF-3B8823FFF82C}" destId="{952AF625-854D-416A-914D-36D2C189EC1F}" srcOrd="3" destOrd="0" presId="urn:microsoft.com/office/officeart/2005/8/layout/process5"/>
    <dgm:cxn modelId="{B195BFCA-8006-4079-BBDC-332337729381}" type="presParOf" srcId="{952AF625-854D-416A-914D-36D2C189EC1F}" destId="{2CD2508F-A663-4254-A825-D721D05074E4}" srcOrd="0" destOrd="0" presId="urn:microsoft.com/office/officeart/2005/8/layout/process5"/>
    <dgm:cxn modelId="{73518EE9-28F8-4D96-8767-95CA8143CC69}" type="presParOf" srcId="{B4FDCCBB-A46D-4127-A8CF-3B8823FFF82C}" destId="{DA1FFC5A-FD71-4C58-85E8-47928BB4DEFB}" srcOrd="4" destOrd="0" presId="urn:microsoft.com/office/officeart/2005/8/layout/process5"/>
    <dgm:cxn modelId="{90BA7275-F280-478C-8D85-CE7F4D74FA61}" type="presParOf" srcId="{B4FDCCBB-A46D-4127-A8CF-3B8823FFF82C}" destId="{E57A6448-3C8A-4230-86EF-06F37E1056AB}" srcOrd="5" destOrd="0" presId="urn:microsoft.com/office/officeart/2005/8/layout/process5"/>
    <dgm:cxn modelId="{8F837EDB-E1AA-457A-863B-4C78D4624690}" type="presParOf" srcId="{E57A6448-3C8A-4230-86EF-06F37E1056AB}" destId="{581B31B0-27FF-47F7-9D71-CFC7D68EFC84}" srcOrd="0" destOrd="0" presId="urn:microsoft.com/office/officeart/2005/8/layout/process5"/>
    <dgm:cxn modelId="{6F99862E-7CE9-4B0A-94D0-B24F52178265}" type="presParOf" srcId="{B4FDCCBB-A46D-4127-A8CF-3B8823FFF82C}" destId="{83CA35E6-CF4D-4A54-9327-58155312E7DC}" srcOrd="6" destOrd="0" presId="urn:microsoft.com/office/officeart/2005/8/layout/process5"/>
    <dgm:cxn modelId="{D590DCBC-4A2A-48A6-9D7C-3EEC96B00789}" type="presParOf" srcId="{B4FDCCBB-A46D-4127-A8CF-3B8823FFF82C}" destId="{121E4FF5-2A33-46B3-A481-4CADD0DA8BBA}" srcOrd="7" destOrd="0" presId="urn:microsoft.com/office/officeart/2005/8/layout/process5"/>
    <dgm:cxn modelId="{A4FB8565-4AB4-4C6D-B8C3-ACAC99159556}" type="presParOf" srcId="{121E4FF5-2A33-46B3-A481-4CADD0DA8BBA}" destId="{695314EB-8D96-4D2A-8B8A-CF0E2EE6A30B}" srcOrd="0" destOrd="0" presId="urn:microsoft.com/office/officeart/2005/8/layout/process5"/>
    <dgm:cxn modelId="{07764498-0064-4B5F-BEFE-57CA3B8B6209}" type="presParOf" srcId="{B4FDCCBB-A46D-4127-A8CF-3B8823FFF82C}" destId="{D4C87183-7C44-448C-92EB-C425ECEE0E0A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59EF64-E4EA-4DA4-B7AD-EB3D2CC311C1}">
      <dsp:nvSpPr>
        <dsp:cNvPr id="0" name=""/>
        <dsp:cNvSpPr/>
      </dsp:nvSpPr>
      <dsp:spPr>
        <a:xfrm>
          <a:off x="2" y="0"/>
          <a:ext cx="1952625" cy="11715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Requirements Definition</a:t>
          </a:r>
        </a:p>
      </dsp:txBody>
      <dsp:txXfrm>
        <a:off x="34316" y="34314"/>
        <a:ext cx="1883997" cy="1102947"/>
      </dsp:txXfrm>
    </dsp:sp>
    <dsp:sp modelId="{781C63C2-9956-4742-8BD9-F0C93E820F43}">
      <dsp:nvSpPr>
        <dsp:cNvPr id="0" name=""/>
        <dsp:cNvSpPr/>
      </dsp:nvSpPr>
      <dsp:spPr>
        <a:xfrm rot="511211">
          <a:off x="2080802" y="532833"/>
          <a:ext cx="316485" cy="4842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2081326" y="622650"/>
        <a:ext cx="221540" cy="290551"/>
      </dsp:txXfrm>
    </dsp:sp>
    <dsp:sp modelId="{AE8344BD-68A6-4444-A4D7-A24E0FEAC9DD}">
      <dsp:nvSpPr>
        <dsp:cNvPr id="0" name=""/>
        <dsp:cNvSpPr/>
      </dsp:nvSpPr>
      <dsp:spPr>
        <a:xfrm>
          <a:off x="2543179" y="380996"/>
          <a:ext cx="1952625" cy="11715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System and Software Design</a:t>
          </a:r>
        </a:p>
      </dsp:txBody>
      <dsp:txXfrm>
        <a:off x="2577493" y="415310"/>
        <a:ext cx="1883997" cy="1102947"/>
      </dsp:txXfrm>
    </dsp:sp>
    <dsp:sp modelId="{952AF625-854D-416A-914D-36D2C189EC1F}">
      <dsp:nvSpPr>
        <dsp:cNvPr id="0" name=""/>
        <dsp:cNvSpPr/>
      </dsp:nvSpPr>
      <dsp:spPr>
        <a:xfrm rot="698026">
          <a:off x="4632655" y="989390"/>
          <a:ext cx="345327" cy="4842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4633719" y="1075794"/>
        <a:ext cx="241729" cy="290551"/>
      </dsp:txXfrm>
    </dsp:sp>
    <dsp:sp modelId="{DA1FFC5A-FD71-4C58-85E8-47928BB4DEFB}">
      <dsp:nvSpPr>
        <dsp:cNvPr id="0" name=""/>
        <dsp:cNvSpPr/>
      </dsp:nvSpPr>
      <dsp:spPr>
        <a:xfrm>
          <a:off x="5133980" y="914402"/>
          <a:ext cx="1952625" cy="11715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Implementation and Unit Testing</a:t>
          </a:r>
        </a:p>
      </dsp:txBody>
      <dsp:txXfrm>
        <a:off x="5168294" y="948716"/>
        <a:ext cx="1883997" cy="1102947"/>
      </dsp:txXfrm>
    </dsp:sp>
    <dsp:sp modelId="{E57A6448-3C8A-4230-86EF-06F37E1056AB}">
      <dsp:nvSpPr>
        <dsp:cNvPr id="0" name=""/>
        <dsp:cNvSpPr/>
      </dsp:nvSpPr>
      <dsp:spPr>
        <a:xfrm rot="600473">
          <a:off x="7224391" y="1484973"/>
          <a:ext cx="343459" cy="4842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7225175" y="1572870"/>
        <a:ext cx="240421" cy="290551"/>
      </dsp:txXfrm>
    </dsp:sp>
    <dsp:sp modelId="{83CA35E6-CF4D-4A54-9327-58155312E7DC}">
      <dsp:nvSpPr>
        <dsp:cNvPr id="0" name=""/>
        <dsp:cNvSpPr/>
      </dsp:nvSpPr>
      <dsp:spPr>
        <a:xfrm>
          <a:off x="7724782" y="1371597"/>
          <a:ext cx="1952625" cy="11715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Integration and System Testing</a:t>
          </a:r>
        </a:p>
      </dsp:txBody>
      <dsp:txXfrm>
        <a:off x="7759096" y="1405911"/>
        <a:ext cx="1883997" cy="1102947"/>
      </dsp:txXfrm>
    </dsp:sp>
    <dsp:sp modelId="{121E4FF5-2A33-46B3-A481-4CADD0DA8BBA}">
      <dsp:nvSpPr>
        <dsp:cNvPr id="0" name=""/>
        <dsp:cNvSpPr/>
      </dsp:nvSpPr>
      <dsp:spPr>
        <a:xfrm rot="756891">
          <a:off x="9797356" y="1994754"/>
          <a:ext cx="305210" cy="4842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9798461" y="2081605"/>
        <a:ext cx="213647" cy="290551"/>
      </dsp:txXfrm>
    </dsp:sp>
    <dsp:sp modelId="{D4C87183-7C44-448C-92EB-C425ECEE0E0A}">
      <dsp:nvSpPr>
        <dsp:cNvPr id="0" name=""/>
        <dsp:cNvSpPr/>
      </dsp:nvSpPr>
      <dsp:spPr>
        <a:xfrm>
          <a:off x="10239375" y="1934360"/>
          <a:ext cx="1952625" cy="11715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Operation and Maintenance</a:t>
          </a:r>
        </a:p>
      </dsp:txBody>
      <dsp:txXfrm>
        <a:off x="10273689" y="1968674"/>
        <a:ext cx="1883997" cy="11029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85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125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xkcd.com/844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Use_case_restaurant_model.sv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commons.wikimedia.org/wiki/File:CheckEmail.sv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uml-diagrams.org/state-machine-diagrams.html#behavioral-state-machine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KP-UML-Generalization-20060325.svg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2000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13 </a:t>
            </a:r>
            <a:r>
              <a:rPr lang="en-US"/>
              <a:t>- Monday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 and cons of incremental development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800" dirty="0"/>
              <a:t>The cost of changing customer requirements is smaller</a:t>
            </a:r>
          </a:p>
          <a:p>
            <a:r>
              <a:rPr lang="en-US" sz="2800" dirty="0"/>
              <a:t>It's easier to get customer feedback</a:t>
            </a:r>
          </a:p>
          <a:p>
            <a:r>
              <a:rPr lang="en-US" sz="2800" dirty="0"/>
              <a:t>Rapid delivery and deployment of usable software is possible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Cons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There's less documentation since it's time-prohibitive to document each rapidly changing version</a:t>
            </a:r>
          </a:p>
          <a:p>
            <a:r>
              <a:rPr lang="en-US" sz="2800" dirty="0"/>
              <a:t>Structure tends to worsen over time as more code is added</a:t>
            </a:r>
          </a:p>
          <a:p>
            <a:pPr lvl="1"/>
            <a:r>
              <a:rPr lang="en-US" sz="2800" dirty="0"/>
              <a:t>Time must be spent on refactoring</a:t>
            </a:r>
          </a:p>
        </p:txBody>
      </p:sp>
    </p:spTree>
    <p:extLst>
      <p:ext uri="{BB962C8B-B14F-4D97-AF65-F5344CB8AC3E}">
        <p14:creationId xmlns:p14="http://schemas.microsoft.com/office/powerpoint/2010/main" val="4163503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UML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57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4EDA371-E2AD-4CC8-8E54-15436BBB5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F4C6ABC-3DD0-4EF7-BC6B-398391DA7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both the requirements stage and the design stage, modeling can be useful</a:t>
            </a:r>
          </a:p>
          <a:p>
            <a:r>
              <a:rPr lang="en-US" b="1" dirty="0"/>
              <a:t>Modeling</a:t>
            </a:r>
            <a:r>
              <a:rPr lang="en-US" dirty="0"/>
              <a:t> mostly means drawing boxes and arrows</a:t>
            </a:r>
          </a:p>
          <a:p>
            <a:r>
              <a:rPr lang="en-US" dirty="0"/>
              <a:t>We want high-level descriptions of:</a:t>
            </a:r>
          </a:p>
          <a:p>
            <a:pPr lvl="1"/>
            <a:r>
              <a:rPr lang="en-US" dirty="0"/>
              <a:t>What the thing is supposed to do</a:t>
            </a:r>
          </a:p>
          <a:p>
            <a:pPr lvl="1"/>
            <a:r>
              <a:rPr lang="en-US" dirty="0"/>
              <a:t>What parts it's composed of</a:t>
            </a:r>
          </a:p>
          <a:p>
            <a:pPr lvl="1"/>
            <a:r>
              <a:rPr lang="en-US" dirty="0"/>
              <a:t>How it does what it does</a:t>
            </a:r>
          </a:p>
        </p:txBody>
      </p:sp>
    </p:spTree>
    <p:extLst>
      <p:ext uri="{BB962C8B-B14F-4D97-AF65-F5344CB8AC3E}">
        <p14:creationId xmlns:p14="http://schemas.microsoft.com/office/powerpoint/2010/main" val="64099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modeling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Models leave out details</a:t>
            </a:r>
          </a:p>
          <a:p>
            <a:r>
              <a:rPr lang="en-US" dirty="0"/>
              <a:t>Models are useful to help understand a complex system</a:t>
            </a:r>
          </a:p>
          <a:p>
            <a:pPr lvl="1"/>
            <a:r>
              <a:rPr lang="en-US" dirty="0"/>
              <a:t>During requirements engineering, models clarify what an existing system does</a:t>
            </a:r>
          </a:p>
          <a:p>
            <a:pPr lvl="1"/>
            <a:r>
              <a:rPr lang="en-US" dirty="0"/>
              <a:t>Or models could be used to plan out a new system</a:t>
            </a:r>
          </a:p>
          <a:p>
            <a:r>
              <a:rPr lang="en-US" dirty="0"/>
              <a:t>Models can represent different perspectives of a system:</a:t>
            </a:r>
          </a:p>
          <a:p>
            <a:pPr lvl="1"/>
            <a:r>
              <a:rPr lang="en-US" b="1" dirty="0"/>
              <a:t>External:</a:t>
            </a:r>
            <a:r>
              <a:rPr lang="en-US" dirty="0"/>
              <a:t> the context of a system</a:t>
            </a:r>
          </a:p>
          <a:p>
            <a:pPr lvl="1"/>
            <a:r>
              <a:rPr lang="en-US" b="1" dirty="0"/>
              <a:t>Interaction:</a:t>
            </a:r>
            <a:r>
              <a:rPr lang="en-US" dirty="0"/>
              <a:t> the interactions within the system or between it and the outside</a:t>
            </a:r>
          </a:p>
          <a:p>
            <a:pPr lvl="1"/>
            <a:r>
              <a:rPr lang="en-US" b="1" dirty="0"/>
              <a:t>Structural:</a:t>
            </a:r>
            <a:r>
              <a:rPr lang="en-US" dirty="0"/>
              <a:t> organization of a system</a:t>
            </a:r>
          </a:p>
          <a:p>
            <a:pPr lvl="1"/>
            <a:r>
              <a:rPr lang="en-US" b="1" dirty="0"/>
              <a:t>Behavior:</a:t>
            </a:r>
            <a:r>
              <a:rPr lang="en-US" dirty="0"/>
              <a:t> how the system responds to events</a:t>
            </a:r>
          </a:p>
        </p:txBody>
      </p:sp>
    </p:spTree>
    <p:extLst>
      <p:ext uri="{BB962C8B-B14F-4D97-AF65-F5344CB8AC3E}">
        <p14:creationId xmlns:p14="http://schemas.microsoft.com/office/powerpoint/2010/main" val="1685048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UML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b="1" dirty="0"/>
              <a:t>Unified Modeling Language</a:t>
            </a:r>
            <a:r>
              <a:rPr lang="en-US" dirty="0"/>
              <a:t> (UML) is an international standard for graphical models of software systems</a:t>
            </a:r>
          </a:p>
          <a:p>
            <a:r>
              <a:rPr lang="en-US" dirty="0"/>
              <a:t>A few useful kinds of diagrams:</a:t>
            </a:r>
          </a:p>
          <a:p>
            <a:pPr lvl="1"/>
            <a:r>
              <a:rPr lang="en-US" dirty="0"/>
              <a:t>Activity diagrams</a:t>
            </a:r>
          </a:p>
          <a:p>
            <a:pPr lvl="1"/>
            <a:r>
              <a:rPr lang="en-US" dirty="0"/>
              <a:t>Use case diagrams</a:t>
            </a:r>
          </a:p>
          <a:p>
            <a:pPr lvl="1"/>
            <a:r>
              <a:rPr lang="en-US" dirty="0"/>
              <a:t>Sequence diagrams</a:t>
            </a:r>
          </a:p>
          <a:p>
            <a:pPr lvl="1"/>
            <a:r>
              <a:rPr lang="en-US" dirty="0"/>
              <a:t>State diagrams</a:t>
            </a:r>
          </a:p>
          <a:p>
            <a:r>
              <a:rPr lang="en-US" dirty="0"/>
              <a:t>Class diagrams are important enough that we'll talk about them in greater detail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861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kumimoji="0" lang="en-US" sz="4500" b="1" kern="1200" dirty="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rPr>
              <a:t>Activity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7010400" cy="46256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Activity diagrams show the workflow of actions that a system takes</a:t>
            </a:r>
          </a:p>
          <a:p>
            <a:r>
              <a:rPr lang="en-US" dirty="0"/>
              <a:t>XKCD of an activity diagram for writing good code</a:t>
            </a:r>
          </a:p>
          <a:p>
            <a:pPr lvl="1"/>
            <a:r>
              <a:rPr lang="en-US" dirty="0"/>
              <a:t>From: </a:t>
            </a:r>
            <a:r>
              <a:rPr lang="en-US" dirty="0">
                <a:hlinkClick r:id="rId2"/>
              </a:rPr>
              <a:t>https://xkcd.com/844/</a:t>
            </a:r>
            <a:endParaRPr lang="en-US" dirty="0"/>
          </a:p>
          <a:p>
            <a:r>
              <a:rPr lang="en-US" dirty="0"/>
              <a:t>Formally:</a:t>
            </a:r>
          </a:p>
          <a:p>
            <a:pPr lvl="1"/>
            <a:r>
              <a:rPr lang="en-US" dirty="0"/>
              <a:t>Rounded rectangles represent actions</a:t>
            </a:r>
          </a:p>
          <a:p>
            <a:pPr lvl="1"/>
            <a:r>
              <a:rPr lang="en-US" dirty="0"/>
              <a:t>Diamonds represent decisions</a:t>
            </a:r>
          </a:p>
          <a:p>
            <a:pPr lvl="1"/>
            <a:r>
              <a:rPr lang="en-US" dirty="0"/>
              <a:t>Bars represent starting or ending concurrent activities</a:t>
            </a:r>
          </a:p>
          <a:p>
            <a:pPr lvl="1"/>
            <a:r>
              <a:rPr lang="en-US" dirty="0"/>
              <a:t>A black circle represents the start</a:t>
            </a:r>
          </a:p>
          <a:p>
            <a:pPr lvl="1"/>
            <a:r>
              <a:rPr lang="en-US" dirty="0"/>
              <a:t>An encircled black circle represents the end</a:t>
            </a:r>
          </a:p>
        </p:txBody>
      </p:sp>
      <p:pic>
        <p:nvPicPr>
          <p:cNvPr id="1026" name="Picture 2" descr="Good Cod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155448"/>
            <a:ext cx="4333875" cy="6619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6503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detailed activity model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697070"/>
            <a:ext cx="8991600" cy="5000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069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3665767"/>
            <a:ext cx="8412529" cy="296363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Data-driven modeling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18720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Data-driven models show how input data is processed to generate output data</a:t>
            </a:r>
          </a:p>
          <a:p>
            <a:r>
              <a:rPr lang="en-US" dirty="0"/>
              <a:t>The following is an activity diagram that shows how blood sugar data is processed by a system to deliver the right amount of insulin</a:t>
            </a:r>
          </a:p>
        </p:txBody>
      </p:sp>
    </p:spTree>
    <p:extLst>
      <p:ext uri="{BB962C8B-B14F-4D97-AF65-F5344CB8AC3E}">
        <p14:creationId xmlns:p14="http://schemas.microsoft.com/office/powerpoint/2010/main" val="2062233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kumimoji="0" lang="en-US" sz="4500" b="1" kern="1200" dirty="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rPr>
              <a:t>Use case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6553200" cy="4625609"/>
          </a:xfrm>
        </p:spPr>
        <p:txBody>
          <a:bodyPr/>
          <a:lstStyle/>
          <a:p>
            <a:r>
              <a:rPr lang="en-US" dirty="0"/>
              <a:t>Use case diagrams show relationships between users of a system and different use cases where the user is involved</a:t>
            </a:r>
          </a:p>
          <a:p>
            <a:r>
              <a:rPr lang="en-US" dirty="0"/>
              <a:t>Example from </a:t>
            </a:r>
            <a:r>
              <a:rPr lang="en-US" dirty="0">
                <a:hlinkClick r:id="rId3"/>
              </a:rPr>
              <a:t>Wikipedia</a:t>
            </a:r>
            <a:r>
              <a:rPr lang="en-US" dirty="0"/>
              <a:t>:</a:t>
            </a:r>
          </a:p>
        </p:txBody>
      </p:sp>
      <p:pic>
        <p:nvPicPr>
          <p:cNvPr id="2052" name="Picture 4" descr="File:Use case restaurant model.sv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573395"/>
            <a:ext cx="4876800" cy="487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4969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kumimoji="0" lang="en-US" sz="4500" b="1" kern="1200" dirty="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rPr>
              <a:t>Sequence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6172200" cy="46256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Sequence diagrams show system object interactions over time</a:t>
            </a:r>
          </a:p>
          <a:p>
            <a:r>
              <a:rPr lang="en-US" dirty="0"/>
              <a:t>These messages are visualized as arrows</a:t>
            </a:r>
          </a:p>
          <a:p>
            <a:pPr lvl="1"/>
            <a:r>
              <a:rPr lang="en-US" dirty="0"/>
              <a:t>Solid arrow heads are synchronous messages</a:t>
            </a:r>
          </a:p>
          <a:p>
            <a:pPr lvl="1"/>
            <a:r>
              <a:rPr lang="en-US" dirty="0"/>
              <a:t>Open arrow heads are asynchronous messages</a:t>
            </a:r>
          </a:p>
          <a:p>
            <a:pPr lvl="1"/>
            <a:r>
              <a:rPr lang="en-US" dirty="0"/>
              <a:t>Dashed lines represent replies</a:t>
            </a:r>
          </a:p>
          <a:p>
            <a:r>
              <a:rPr lang="en-US" dirty="0"/>
              <a:t>Example from </a:t>
            </a:r>
            <a:r>
              <a:rPr lang="en-US" dirty="0">
                <a:hlinkClick r:id="rId2"/>
              </a:rPr>
              <a:t>Wikipedia</a:t>
            </a:r>
            <a:r>
              <a:rPr lang="en-US" dirty="0"/>
              <a:t>:</a:t>
            </a:r>
          </a:p>
        </p:txBody>
      </p:sp>
      <p:pic>
        <p:nvPicPr>
          <p:cNvPr id="3074" name="Picture 2" descr="File:CheckEmail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489718"/>
            <a:ext cx="5385335" cy="5339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947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Sorting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Arrays.sort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Collections.sort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Comparable&lt;T&gt;</a:t>
            </a:r>
            <a:r>
              <a:rPr lang="en-US" dirty="0"/>
              <a:t> interface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Custom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Comparator&lt;T&gt;</a:t>
            </a:r>
            <a:r>
              <a:rPr lang="en-US" dirty="0"/>
              <a:t> objects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50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kumimoji="0" lang="en-US" sz="4500" b="1" kern="1200" dirty="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rPr>
              <a:t>State diagrams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2434" y="1752600"/>
            <a:ext cx="6387966" cy="4625609"/>
          </a:xfrm>
        </p:spPr>
        <p:txBody>
          <a:bodyPr/>
          <a:lstStyle/>
          <a:p>
            <a:r>
              <a:rPr lang="en-US" dirty="0"/>
              <a:t>State diagrams are the UML generalization of finite state automata from discrete math</a:t>
            </a:r>
          </a:p>
          <a:p>
            <a:r>
              <a:rPr lang="en-US" dirty="0"/>
              <a:t>They describe a series of states that a system can be in and how transitions between those states happen</a:t>
            </a:r>
          </a:p>
          <a:p>
            <a:r>
              <a:rPr lang="en-US" dirty="0"/>
              <a:t>Example from </a:t>
            </a:r>
            <a:r>
              <a:rPr lang="en-US" dirty="0">
                <a:hlinkClick r:id="rId2"/>
              </a:rPr>
              <a:t>uml-diagrams.org</a:t>
            </a:r>
            <a:r>
              <a:rPr lang="en-US" dirty="0"/>
              <a:t>:</a:t>
            </a:r>
          </a:p>
        </p:txBody>
      </p:sp>
      <p:pic>
        <p:nvPicPr>
          <p:cNvPr id="5122" name="Picture 2" descr="High level behavioral state machine for bank ATM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905000"/>
            <a:ext cx="4933777" cy="3470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8037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4419600" y="2464874"/>
            <a:ext cx="7696522" cy="4316926"/>
            <a:chOff x="4419600" y="2388674"/>
            <a:chExt cx="7696522" cy="4316926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876800" y="2388674"/>
              <a:ext cx="7239322" cy="4240726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4419600" y="6019800"/>
              <a:ext cx="2286000" cy="685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Event-driven modeling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4724400" cy="439700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Event-driven modeling is another kind of behavioral modeling that focuses on how a system responds to events rather than on processing a stream of data</a:t>
            </a:r>
          </a:p>
          <a:p>
            <a:r>
              <a:rPr lang="en-US" dirty="0"/>
              <a:t>Here's a state diagram for a microwave oven based on various outside events</a:t>
            </a:r>
          </a:p>
        </p:txBody>
      </p:sp>
    </p:spTree>
    <p:extLst>
      <p:ext uri="{BB962C8B-B14F-4D97-AF65-F5344CB8AC3E}">
        <p14:creationId xmlns:p14="http://schemas.microsoft.com/office/powerpoint/2010/main" val="3432682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0FC425B-30F2-4E84-B7E8-34FE0BE4C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Diagrams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3E230A-0165-4EE1-926E-7927B0831B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8719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Structural</a:t>
            </a:r>
            <a:r>
              <a:rPr lang="en-US" baseline="0" dirty="0"/>
              <a:t> models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Structural models show how a system is organized in terms of its components and their relationships</a:t>
            </a:r>
          </a:p>
          <a:p>
            <a:r>
              <a:rPr lang="en-US" dirty="0"/>
              <a:t>UML class diagrams are used for structural models, but they can be used in many different ways:</a:t>
            </a:r>
          </a:p>
          <a:p>
            <a:pPr lvl="1"/>
            <a:r>
              <a:rPr lang="en-US" dirty="0"/>
              <a:t>Relationships</a:t>
            </a:r>
          </a:p>
          <a:p>
            <a:pPr lvl="1"/>
            <a:r>
              <a:rPr lang="en-US" dirty="0"/>
              <a:t>Generalization</a:t>
            </a:r>
          </a:p>
          <a:p>
            <a:pPr lvl="1"/>
            <a:r>
              <a:rPr lang="en-US" dirty="0"/>
              <a:t>Aggregation</a:t>
            </a:r>
          </a:p>
        </p:txBody>
      </p:sp>
    </p:spTree>
    <p:extLst>
      <p:ext uri="{BB962C8B-B14F-4D97-AF65-F5344CB8AC3E}">
        <p14:creationId xmlns:p14="http://schemas.microsoft.com/office/powerpoint/2010/main" val="1937210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ile:KP-UML-Generalization-20060325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971800"/>
            <a:ext cx="6134100" cy="2506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kumimoji="0" lang="en-US" sz="4500" b="1" kern="1200" dirty="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rPr>
              <a:t>Class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7620000" cy="46256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Class diagrams show many kinds of relationships</a:t>
            </a:r>
          </a:p>
          <a:p>
            <a:r>
              <a:rPr lang="en-US" dirty="0"/>
              <a:t>The </a:t>
            </a:r>
            <a:r>
              <a:rPr lang="en-US" b="1" dirty="0"/>
              <a:t>classes</a:t>
            </a:r>
            <a:r>
              <a:rPr lang="en-US" dirty="0"/>
              <a:t> being described often (but not always) map to classes in object-oriented languages</a:t>
            </a:r>
          </a:p>
          <a:p>
            <a:r>
              <a:rPr lang="en-US" dirty="0"/>
              <a:t>The following symbols are used to mark class members: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dirty="0"/>
              <a:t>		Public</a:t>
            </a:r>
          </a:p>
          <a:p>
            <a:pPr lvl="1"/>
            <a:r>
              <a:rPr lang="en-US" sz="2900" b="1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/>
              <a:t>		Private</a:t>
            </a:r>
          </a:p>
          <a:p>
            <a:pPr lvl="1"/>
            <a:r>
              <a:rPr lang="en-US" sz="2900" b="1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dirty="0"/>
              <a:t>		Protected</a:t>
            </a:r>
          </a:p>
          <a:p>
            <a:pPr lvl="1"/>
            <a:r>
              <a:rPr lang="en-US" sz="29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/>
              <a:t>		Derived</a:t>
            </a:r>
          </a:p>
          <a:p>
            <a:pPr lvl="1"/>
            <a:r>
              <a:rPr lang="en-US" sz="2900" b="1" dirty="0">
                <a:latin typeface="Courier New" panose="02070309020205020404" pitchFamily="49" charset="0"/>
                <a:cs typeface="Courier New" panose="02070309020205020404" pitchFamily="49" charset="0"/>
              </a:rPr>
              <a:t>~</a:t>
            </a:r>
            <a:r>
              <a:rPr lang="en-US" dirty="0"/>
              <a:t>		Package</a:t>
            </a:r>
          </a:p>
          <a:p>
            <a:pPr lvl="1"/>
            <a:r>
              <a:rPr lang="en-US" sz="2900" b="1" dirty="0">
                <a:latin typeface="Courier New" panose="02070309020205020404" pitchFamily="49" charset="0"/>
                <a:cs typeface="Courier New" panose="02070309020205020404" pitchFamily="49" charset="0"/>
              </a:rPr>
              <a:t>*	</a:t>
            </a:r>
            <a:r>
              <a:rPr lang="en-US" dirty="0"/>
              <a:t>	Random</a:t>
            </a:r>
          </a:p>
          <a:p>
            <a:r>
              <a:rPr lang="en-US" dirty="0"/>
              <a:t>Example from </a:t>
            </a:r>
            <a:r>
              <a:rPr lang="en-US" dirty="0">
                <a:hlinkClick r:id="rId3"/>
              </a:rPr>
              <a:t>Wikipedia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875382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0644" y="1905000"/>
            <a:ext cx="6863756" cy="462560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2935844"/>
            <a:ext cx="4038600" cy="11027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5562600" cy="462560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Associations between classes can be drawn with a line in a class diagram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Notations can be used to mark relationships as one to one, many to one, many to many, etc.</a:t>
            </a:r>
          </a:p>
          <a:p>
            <a:r>
              <a:rPr lang="en-US" dirty="0"/>
              <a:t>These kinds of relationships are particularly important when designing a database</a:t>
            </a:r>
          </a:p>
        </p:txBody>
      </p:sp>
    </p:spTree>
    <p:extLst>
      <p:ext uri="{BB962C8B-B14F-4D97-AF65-F5344CB8AC3E}">
        <p14:creationId xmlns:p14="http://schemas.microsoft.com/office/powerpoint/2010/main" val="263997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5562600" cy="462560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Classes can be listed with their attributes</a:t>
            </a:r>
          </a:p>
          <a:p>
            <a:r>
              <a:rPr lang="en-US" dirty="0"/>
              <a:t>However, there are often classes that share attributes with each other</a:t>
            </a:r>
          </a:p>
          <a:p>
            <a:r>
              <a:rPr lang="en-US" dirty="0"/>
              <a:t>Some classes are specialized versions of other classes, with more attributes and abilities</a:t>
            </a:r>
          </a:p>
          <a:p>
            <a:r>
              <a:rPr lang="en-US" dirty="0"/>
              <a:t>This relationship between general classes and more specialized classes is handled in Java by the mechanic of </a:t>
            </a:r>
            <a:r>
              <a:rPr lang="en-US" b="1" dirty="0"/>
              <a:t>inheritance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7518" y="1676400"/>
            <a:ext cx="6098282" cy="428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381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5715000" cy="4625609"/>
          </a:xfrm>
        </p:spPr>
        <p:txBody>
          <a:bodyPr/>
          <a:lstStyle/>
          <a:p>
            <a:r>
              <a:rPr lang="en-US" dirty="0"/>
              <a:t>Another way of using class diagrams is to show that some objects or classes are made up of smaller parts represented by other classes</a:t>
            </a:r>
          </a:p>
          <a:p>
            <a:r>
              <a:rPr lang="en-US" dirty="0"/>
              <a:t>A diamond shape is used to mark a class that is the whole, and its parts are connected to the diamond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4451" y="2362200"/>
            <a:ext cx="4857949" cy="311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894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Architectural Design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3923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775192"/>
            <a:ext cx="6019800" cy="462560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Architecture describes the main structural components in a system and the relationships between them</a:t>
            </a:r>
          </a:p>
          <a:p>
            <a:r>
              <a:rPr lang="en-US" dirty="0"/>
              <a:t>Architectural design is somewhat freeform</a:t>
            </a:r>
          </a:p>
          <a:p>
            <a:pPr lvl="1"/>
            <a:r>
              <a:rPr lang="en-US" dirty="0"/>
              <a:t>It's hard to follow a recipe for architectural design</a:t>
            </a:r>
          </a:p>
          <a:p>
            <a:r>
              <a:rPr lang="en-US" dirty="0"/>
              <a:t>There's overlap between requirements engineering and architectural design</a:t>
            </a:r>
          </a:p>
          <a:p>
            <a:r>
              <a:rPr lang="en-US" b="1" dirty="0"/>
              <a:t>Block diagrams</a:t>
            </a:r>
            <a:r>
              <a:rPr lang="en-US" dirty="0"/>
              <a:t> are commonly used to describe architecture: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4500" y="1752600"/>
            <a:ext cx="5038900" cy="4688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741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86346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Advantages of well-documented architecture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Stakeholder</a:t>
            </a:r>
            <a:r>
              <a:rPr lang="en-US" baseline="0" dirty="0"/>
              <a:t> communication</a:t>
            </a:r>
          </a:p>
          <a:p>
            <a:pPr lvl="1"/>
            <a:r>
              <a:rPr lang="en-US" dirty="0"/>
              <a:t>Everyone involved in the project can understand the system at a high level</a:t>
            </a:r>
          </a:p>
          <a:p>
            <a:pPr lvl="0"/>
            <a:r>
              <a:rPr lang="en-US" dirty="0"/>
              <a:t>System analysis</a:t>
            </a:r>
          </a:p>
          <a:p>
            <a:pPr lvl="1"/>
            <a:r>
              <a:rPr lang="en-US" dirty="0"/>
              <a:t>Creating architecture requires some (hopefully useful) analysis</a:t>
            </a:r>
          </a:p>
          <a:p>
            <a:r>
              <a:rPr lang="en-US" dirty="0"/>
              <a:t>Large-scale reuse</a:t>
            </a:r>
          </a:p>
          <a:p>
            <a:pPr lvl="1"/>
            <a:r>
              <a:rPr lang="en-US" dirty="0"/>
              <a:t>Architecture describes how a system is organized and how the components interoperate</a:t>
            </a:r>
          </a:p>
          <a:p>
            <a:pPr lvl="1"/>
            <a:r>
              <a:rPr lang="en-US" dirty="0"/>
              <a:t>Since system architectures are similar for systems with similar requirements, it may be possible to choose an off-the-shelf system with the right architecture</a:t>
            </a:r>
          </a:p>
        </p:txBody>
      </p:sp>
    </p:spTree>
    <p:extLst>
      <p:ext uri="{BB962C8B-B14F-4D97-AF65-F5344CB8AC3E}">
        <p14:creationId xmlns:p14="http://schemas.microsoft.com/office/powerpoint/2010/main" val="1899296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Architectural design decisions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Since architecture is somewhat free-form, a good way to guide the design is by asking questions</a:t>
            </a:r>
          </a:p>
          <a:p>
            <a:r>
              <a:rPr lang="en-US" dirty="0"/>
              <a:t>Since non-functional requirements often relate to the system as a whole, which non-functional requirements should the architecture focus on?</a:t>
            </a:r>
          </a:p>
          <a:p>
            <a:pPr lvl="1"/>
            <a:r>
              <a:rPr lang="en-US" dirty="0"/>
              <a:t>Performance</a:t>
            </a:r>
          </a:p>
          <a:p>
            <a:pPr lvl="1"/>
            <a:r>
              <a:rPr lang="en-US" dirty="0"/>
              <a:t>Security</a:t>
            </a:r>
          </a:p>
          <a:p>
            <a:pPr lvl="1"/>
            <a:r>
              <a:rPr lang="en-US" dirty="0"/>
              <a:t>Safety</a:t>
            </a:r>
          </a:p>
          <a:p>
            <a:pPr lvl="1"/>
            <a:r>
              <a:rPr lang="en-US" dirty="0"/>
              <a:t>Availability</a:t>
            </a:r>
          </a:p>
          <a:p>
            <a:pPr lvl="1"/>
            <a:r>
              <a:rPr lang="en-US" dirty="0"/>
              <a:t>Maintainability</a:t>
            </a:r>
          </a:p>
          <a:p>
            <a:r>
              <a:rPr lang="en-US" dirty="0"/>
              <a:t>Emphasis on one area may hurt other areas</a:t>
            </a:r>
          </a:p>
          <a:p>
            <a:pPr lvl="1"/>
            <a:r>
              <a:rPr lang="en-US" dirty="0"/>
              <a:t>For example, greater security usually comes at the cost of performance</a:t>
            </a:r>
          </a:p>
        </p:txBody>
      </p:sp>
    </p:spTree>
    <p:extLst>
      <p:ext uri="{BB962C8B-B14F-4D97-AF65-F5344CB8AC3E}">
        <p14:creationId xmlns:p14="http://schemas.microsoft.com/office/powerpoint/2010/main" val="2475687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Architectural</a:t>
            </a:r>
            <a:r>
              <a:rPr lang="en-US" baseline="0" dirty="0"/>
              <a:t> Patterns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5810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Architectural</a:t>
            </a:r>
            <a:r>
              <a:rPr lang="en-US" baseline="0" dirty="0"/>
              <a:t> patterns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Even though architectural design is somewhat free-form, architectural patterns have evolved that fit many different kinds of programs</a:t>
            </a:r>
          </a:p>
          <a:p>
            <a:r>
              <a:rPr lang="en-US" dirty="0"/>
              <a:t>An </a:t>
            </a:r>
            <a:r>
              <a:rPr lang="en-US" b="1" dirty="0"/>
              <a:t>architectural pattern</a:t>
            </a:r>
            <a:r>
              <a:rPr lang="en-US" dirty="0"/>
              <a:t> is an abstract description of a system that has worked well in the past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Model-view-controller</a:t>
            </a:r>
          </a:p>
          <a:p>
            <a:pPr lvl="1"/>
            <a:r>
              <a:rPr lang="en-US" dirty="0"/>
              <a:t>Layered architecture</a:t>
            </a:r>
          </a:p>
          <a:p>
            <a:pPr lvl="1"/>
            <a:r>
              <a:rPr lang="en-US" dirty="0"/>
              <a:t>Repository architecture</a:t>
            </a:r>
          </a:p>
          <a:p>
            <a:pPr lvl="1"/>
            <a:r>
              <a:rPr lang="en-US" dirty="0"/>
              <a:t>Client-server architecture</a:t>
            </a:r>
          </a:p>
          <a:p>
            <a:pPr lvl="1"/>
            <a:r>
              <a:rPr lang="en-US" dirty="0"/>
              <a:t>Pipe and filter architecture</a:t>
            </a:r>
          </a:p>
        </p:txBody>
      </p:sp>
    </p:spTree>
    <p:extLst>
      <p:ext uri="{BB962C8B-B14F-4D97-AF65-F5344CB8AC3E}">
        <p14:creationId xmlns:p14="http://schemas.microsoft.com/office/powerpoint/2010/main" val="3717368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Model-View-Controller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5715000" cy="46256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</a:t>
            </a:r>
            <a:r>
              <a:rPr lang="en-US" b="1" dirty="0"/>
              <a:t>Model-View-Controller</a:t>
            </a:r>
            <a:r>
              <a:rPr lang="en-US" dirty="0"/>
              <a:t> (MVC) pattern fits many kinds of web or GUI interactions</a:t>
            </a:r>
          </a:p>
          <a:p>
            <a:r>
              <a:rPr lang="en-US" dirty="0"/>
              <a:t>The </a:t>
            </a:r>
            <a:r>
              <a:rPr lang="en-US" b="1" dirty="0"/>
              <a:t>model</a:t>
            </a:r>
            <a:r>
              <a:rPr lang="en-US" dirty="0"/>
              <a:t> contains the data that is being represented, often in a database</a:t>
            </a:r>
          </a:p>
          <a:p>
            <a:r>
              <a:rPr lang="en-US" dirty="0"/>
              <a:t>The </a:t>
            </a:r>
            <a:r>
              <a:rPr lang="en-US" b="1" dirty="0"/>
              <a:t>view</a:t>
            </a:r>
            <a:r>
              <a:rPr lang="en-US" dirty="0"/>
              <a:t> is how the data is displayed</a:t>
            </a:r>
          </a:p>
          <a:p>
            <a:r>
              <a:rPr lang="en-US" dirty="0"/>
              <a:t>The </a:t>
            </a:r>
            <a:r>
              <a:rPr lang="en-US" b="1" dirty="0"/>
              <a:t>controller</a:t>
            </a:r>
            <a:r>
              <a:rPr lang="en-US" dirty="0"/>
              <a:t> is code that updates the model and selects which view to use</a:t>
            </a:r>
          </a:p>
          <a:p>
            <a:r>
              <a:rPr lang="en-US" dirty="0"/>
              <a:t>The Java Swing GUI system is built around MVC</a:t>
            </a:r>
          </a:p>
          <a:p>
            <a:r>
              <a:rPr lang="en-US" b="1" dirty="0"/>
              <a:t>Good:</a:t>
            </a:r>
            <a:r>
              <a:rPr lang="en-US" dirty="0"/>
              <a:t> greater independence between data and how it's represented</a:t>
            </a:r>
          </a:p>
          <a:p>
            <a:r>
              <a:rPr lang="en-US" b="1" dirty="0"/>
              <a:t>Bad:</a:t>
            </a:r>
            <a:r>
              <a:rPr lang="en-US" dirty="0"/>
              <a:t> additional complexity for simple models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5600" y="2438400"/>
            <a:ext cx="4965701" cy="3373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715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Layered architecture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6858000" cy="46256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Organize the system into layers</a:t>
            </a:r>
          </a:p>
          <a:p>
            <a:r>
              <a:rPr lang="en-US" dirty="0"/>
              <a:t>Each laye</a:t>
            </a:r>
            <a:r>
              <a:rPr lang="en-US" baseline="0" dirty="0"/>
              <a:t>r provides services to layers above it, with the lowest layer being the most fundamental operations</a:t>
            </a:r>
          </a:p>
          <a:p>
            <a:r>
              <a:rPr lang="en-US" baseline="0" dirty="0"/>
              <a:t>Layered architectures work well when adding functionality on top of existing systems</a:t>
            </a:r>
          </a:p>
          <a:p>
            <a:r>
              <a:rPr lang="en-US" b="1" baseline="0" dirty="0"/>
              <a:t>Good:</a:t>
            </a:r>
            <a:r>
              <a:rPr lang="en-US" baseline="0" dirty="0"/>
              <a:t> entire layers can be replaced as long as the interfaces are the same</a:t>
            </a:r>
          </a:p>
          <a:p>
            <a:r>
              <a:rPr lang="en-US" b="1" baseline="0" dirty="0"/>
              <a:t>Bad:</a:t>
            </a:r>
            <a:r>
              <a:rPr lang="en-US" baseline="0" dirty="0"/>
              <a:t> it's hard to cleanly separate layers, and performance sometimes suffers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0" y="2286000"/>
            <a:ext cx="4274090" cy="3084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933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Repository architecture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03480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If many components share a lot of data, a Repository pattern might be appropriate</a:t>
            </a:r>
          </a:p>
          <a:p>
            <a:r>
              <a:rPr lang="en-US" dirty="0"/>
              <a:t>Components interact by updating the repository</a:t>
            </a:r>
          </a:p>
          <a:p>
            <a:r>
              <a:rPr lang="en-US" dirty="0"/>
              <a:t>This pattern is ideal when there is a lot of data stored for a long time</a:t>
            </a:r>
          </a:p>
          <a:p>
            <a:r>
              <a:rPr lang="en-US" b="1" dirty="0"/>
              <a:t>Good:</a:t>
            </a:r>
            <a:r>
              <a:rPr lang="en-US" dirty="0"/>
              <a:t> components can be independent</a:t>
            </a:r>
          </a:p>
          <a:p>
            <a:r>
              <a:rPr lang="en-US" b="1" dirty="0"/>
              <a:t>Bad:</a:t>
            </a:r>
            <a:r>
              <a:rPr lang="en-US" dirty="0"/>
              <a:t> the repository is a single point of failure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763" y="3810001"/>
            <a:ext cx="6400473" cy="2895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675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Client-server architecture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187207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Client-Server patterns are used for distributed systems</a:t>
            </a:r>
          </a:p>
          <a:p>
            <a:r>
              <a:rPr lang="en-US" dirty="0"/>
              <a:t>Each server provides a separate service, and clients access those services</a:t>
            </a:r>
          </a:p>
          <a:p>
            <a:r>
              <a:rPr lang="en-US" b="1" dirty="0"/>
              <a:t>Good:</a:t>
            </a:r>
            <a:r>
              <a:rPr lang="en-US" dirty="0"/>
              <a:t> work is distributed, and clients can access just what they need</a:t>
            </a:r>
          </a:p>
          <a:p>
            <a:r>
              <a:rPr lang="en-US" b="1" dirty="0"/>
              <a:t>Bad:</a:t>
            </a:r>
            <a:r>
              <a:rPr lang="en-US" dirty="0"/>
              <a:t> each service is a single point of failure, and performance might be unpredictable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3505200"/>
            <a:ext cx="5486400" cy="3180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906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3370" y="3868573"/>
            <a:ext cx="9165260" cy="276082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Pipe and filter architecture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49200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In the Pipe and Filter pattern, data is passed from one component to the next</a:t>
            </a:r>
          </a:p>
          <a:p>
            <a:r>
              <a:rPr lang="en-US" dirty="0"/>
              <a:t>Each component transforms input into output</a:t>
            </a:r>
          </a:p>
          <a:p>
            <a:r>
              <a:rPr lang="en-US" b="1" dirty="0"/>
              <a:t>Good:</a:t>
            </a:r>
            <a:r>
              <a:rPr lang="en-US" dirty="0"/>
              <a:t> easy to understand, matches business applications, and allows for component reuse</a:t>
            </a:r>
          </a:p>
          <a:p>
            <a:r>
              <a:rPr lang="en-US" b="1" dirty="0"/>
              <a:t>Bad:</a:t>
            </a:r>
            <a:r>
              <a:rPr lang="en-US" dirty="0"/>
              <a:t> each component has to agree on formatting with its inputs and outputs</a:t>
            </a:r>
          </a:p>
        </p:txBody>
      </p:sp>
    </p:spTree>
    <p:extLst>
      <p:ext uri="{BB962C8B-B14F-4D97-AF65-F5344CB8AC3E}">
        <p14:creationId xmlns:p14="http://schemas.microsoft.com/office/powerpoint/2010/main" val="3273467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07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4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4008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Testing</a:t>
            </a:r>
          </a:p>
          <a:p>
            <a:r>
              <a:rPr lang="en-US" dirty="0"/>
              <a:t>Introduction to JUnit</a:t>
            </a:r>
          </a:p>
        </p:txBody>
      </p:sp>
    </p:spTree>
    <p:extLst>
      <p:ext uri="{BB962C8B-B14F-4D97-AF65-F5344CB8AC3E}">
        <p14:creationId xmlns:p14="http://schemas.microsoft.com/office/powerpoint/2010/main" val="341315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Work on Project 4</a:t>
            </a:r>
          </a:p>
          <a:p>
            <a:r>
              <a:rPr lang="en-US" dirty="0"/>
              <a:t>Lab is tomorrow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Engineering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911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few things we want from software engineering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0" y="1447800"/>
          <a:ext cx="12192000" cy="541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9849">
                  <a:extLst>
                    <a:ext uri="{9D8B030D-6E8A-4147-A177-3AD203B41FA5}">
                      <a16:colId xmlns:a16="http://schemas.microsoft.com/office/drawing/2014/main" val="1747643239"/>
                    </a:ext>
                  </a:extLst>
                </a:gridCol>
                <a:gridCol w="7662151">
                  <a:extLst>
                    <a:ext uri="{9D8B030D-6E8A-4147-A177-3AD203B41FA5}">
                      <a16:colId xmlns:a16="http://schemas.microsoft.com/office/drawing/2014/main" val="1998952296"/>
                    </a:ext>
                  </a:extLst>
                </a:gridCol>
              </a:tblGrid>
              <a:tr h="641619">
                <a:tc>
                  <a:txBody>
                    <a:bodyPr/>
                    <a:lstStyle/>
                    <a:p>
                      <a:r>
                        <a:rPr lang="en-US" sz="2400" b="1" dirty="0"/>
                        <a:t>Characteristic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Description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02531076"/>
                  </a:ext>
                </a:extLst>
              </a:tr>
              <a:tr h="925787">
                <a:tc>
                  <a:txBody>
                    <a:bodyPr/>
                    <a:lstStyle/>
                    <a:p>
                      <a:r>
                        <a:rPr lang="en-US" sz="2400" b="1" dirty="0"/>
                        <a:t>Maintainability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We can update the code to add in</a:t>
                      </a:r>
                      <a:r>
                        <a:rPr lang="en-US" sz="2400" baseline="0" dirty="0"/>
                        <a:t> new requirements and features.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4231363"/>
                  </a:ext>
                </a:extLst>
              </a:tr>
              <a:tr h="1652970">
                <a:tc>
                  <a:txBody>
                    <a:bodyPr/>
                    <a:lstStyle/>
                    <a:p>
                      <a:r>
                        <a:rPr lang="en-US" sz="2400" b="1" dirty="0"/>
                        <a:t>Dependability and security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Software is reliable, secure, and safe.  Systems failures</a:t>
                      </a:r>
                      <a:r>
                        <a:rPr lang="en-US" sz="2400" baseline="0" dirty="0"/>
                        <a:t> don't cause physical or economic damage.  Hackers can't break in or damage the system.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1068548"/>
                  </a:ext>
                </a:extLst>
              </a:tr>
              <a:tr h="925787">
                <a:tc>
                  <a:txBody>
                    <a:bodyPr/>
                    <a:lstStyle/>
                    <a:p>
                      <a:r>
                        <a:rPr lang="en-US" sz="2400" b="1" dirty="0"/>
                        <a:t>Efficiency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Software</a:t>
                      </a:r>
                      <a:r>
                        <a:rPr lang="en-US" sz="2400" baseline="0" dirty="0"/>
                        <a:t> uses processors and memory efficiently.  Software is responsive.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2736806"/>
                  </a:ext>
                </a:extLst>
              </a:tr>
              <a:tr h="1264037">
                <a:tc>
                  <a:txBody>
                    <a:bodyPr/>
                    <a:lstStyle/>
                    <a:p>
                      <a:r>
                        <a:rPr lang="en-US" sz="2400" b="1" dirty="0"/>
                        <a:t>Acceptability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The users of the</a:t>
                      </a:r>
                      <a:r>
                        <a:rPr lang="en-US" sz="2400" baseline="0" dirty="0"/>
                        <a:t> software can understand and use the software, and it's compatible with other tools they use.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68725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5535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software engineering is important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People need software</a:t>
            </a:r>
          </a:p>
          <a:p>
            <a:pPr lvl="1"/>
            <a:r>
              <a:rPr lang="en-US" dirty="0"/>
              <a:t>It's everywhere, in every facet of life</a:t>
            </a:r>
          </a:p>
          <a:p>
            <a:pPr lvl="1"/>
            <a:r>
              <a:rPr lang="en-US" dirty="0"/>
              <a:t>If it doesn't work correctly or is vulnerable to attack, people can be hurt, die, suffer financial losses, etc.</a:t>
            </a:r>
          </a:p>
          <a:p>
            <a:r>
              <a:rPr lang="en-US" dirty="0"/>
              <a:t>It's cheaper to engineer it the right way</a:t>
            </a:r>
          </a:p>
          <a:p>
            <a:pPr lvl="1"/>
            <a:r>
              <a:rPr lang="en-US" dirty="0"/>
              <a:t>Hacking stuff together seems faster and cheaper…at first</a:t>
            </a:r>
          </a:p>
          <a:p>
            <a:pPr lvl="1"/>
            <a:r>
              <a:rPr lang="en-US" dirty="0"/>
              <a:t>But for large, long term projects, a well-managed development process ends up saving money and time</a:t>
            </a:r>
          </a:p>
        </p:txBody>
      </p:sp>
    </p:spTree>
    <p:extLst>
      <p:ext uri="{BB962C8B-B14F-4D97-AF65-F5344CB8AC3E}">
        <p14:creationId xmlns:p14="http://schemas.microsoft.com/office/powerpoint/2010/main" val="1668217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Waterfall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733799"/>
            <a:ext cx="10972800" cy="2971801"/>
          </a:xfrm>
        </p:spPr>
        <p:txBody>
          <a:bodyPr>
            <a:normAutofit/>
          </a:bodyPr>
          <a:lstStyle/>
          <a:p>
            <a:r>
              <a:rPr lang="en-US" dirty="0"/>
              <a:t>In theory, these stages are separate</a:t>
            </a:r>
          </a:p>
          <a:p>
            <a:r>
              <a:rPr lang="en-US" dirty="0"/>
              <a:t>In practice, they often feedback to each other</a:t>
            </a:r>
          </a:p>
          <a:p>
            <a:r>
              <a:rPr lang="en-US" dirty="0"/>
              <a:t>It's very expensive if mistakes are discovered in later stages</a:t>
            </a:r>
          </a:p>
          <a:p>
            <a:pPr lvl="1"/>
            <a:r>
              <a:rPr lang="en-US" dirty="0"/>
              <a:t>One rule of thumb is that mistakes costs 10 times as much to fix than they would have at a previous stage</a:t>
            </a:r>
          </a:p>
          <a:p>
            <a:endParaRPr lang="en-US" dirty="0"/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/>
          </p:nvPr>
        </p:nvGraphicFramePr>
        <p:xfrm>
          <a:off x="0" y="1523999"/>
          <a:ext cx="12192000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9550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9677400" y="2057400"/>
            <a:ext cx="1905000" cy="3962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7620000" y="2057400"/>
            <a:ext cx="1905000" cy="3962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134600" y="3886200"/>
            <a:ext cx="1295400" cy="685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8" name="Rectangle 27"/>
          <p:cNvSpPr/>
          <p:nvPr/>
        </p:nvSpPr>
        <p:spPr>
          <a:xfrm>
            <a:off x="10058400" y="3757796"/>
            <a:ext cx="1295400" cy="685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Incremental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5181600" cy="462560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Incremental software development starts with an initial version that evolves with user feedback</a:t>
            </a:r>
          </a:p>
          <a:p>
            <a:r>
              <a:rPr lang="en-US" dirty="0"/>
              <a:t>Specification, development, and validation happen continually and concurrently</a:t>
            </a:r>
          </a:p>
          <a:p>
            <a:r>
              <a:rPr lang="en-US" dirty="0"/>
              <a:t>Incremental development is a cornerstone of Agile development</a:t>
            </a:r>
          </a:p>
        </p:txBody>
      </p:sp>
      <p:cxnSp>
        <p:nvCxnSpPr>
          <p:cNvPr id="12" name="Straight Arrow Connector 11"/>
          <p:cNvCxnSpPr>
            <a:stCxn id="4" idx="3"/>
            <a:endCxn id="9" idx="1"/>
          </p:cNvCxnSpPr>
          <p:nvPr/>
        </p:nvCxnSpPr>
        <p:spPr>
          <a:xfrm>
            <a:off x="7162800" y="3975100"/>
            <a:ext cx="7620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9220200" y="2590800"/>
            <a:ext cx="7620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9220200" y="3810000"/>
            <a:ext cx="7620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9220200" y="5029200"/>
            <a:ext cx="7620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9220200" y="2971800"/>
            <a:ext cx="762000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9220200" y="4191000"/>
            <a:ext cx="762000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9220200" y="5410200"/>
            <a:ext cx="762000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8305800" y="3098800"/>
            <a:ext cx="0" cy="508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8305800" y="4343400"/>
            <a:ext cx="0" cy="508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8763000" y="3098800"/>
            <a:ext cx="0" cy="50800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8763000" y="4343400"/>
            <a:ext cx="0" cy="50800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5867400" y="3632200"/>
            <a:ext cx="1295400" cy="685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Outline Description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9982200" y="2438400"/>
            <a:ext cx="1295400" cy="6858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Initial Version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9982200" y="3657600"/>
            <a:ext cx="1295400" cy="6858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Intermediate Versions</a:t>
            </a:r>
          </a:p>
        </p:txBody>
      </p:sp>
      <p:sp>
        <p:nvSpPr>
          <p:cNvPr id="7" name="Rectangle 6"/>
          <p:cNvSpPr/>
          <p:nvPr/>
        </p:nvSpPr>
        <p:spPr>
          <a:xfrm>
            <a:off x="9982200" y="4876800"/>
            <a:ext cx="1295400" cy="685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Final Version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924800" y="2413000"/>
            <a:ext cx="1295400" cy="6858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700" dirty="0"/>
              <a:t>Specification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924800" y="3632200"/>
            <a:ext cx="1295400" cy="6858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700" dirty="0"/>
              <a:t>Development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7924800" y="4851400"/>
            <a:ext cx="1295400" cy="68580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Validation</a:t>
            </a:r>
          </a:p>
        </p:txBody>
      </p:sp>
    </p:spTree>
    <p:extLst>
      <p:ext uri="{BB962C8B-B14F-4D97-AF65-F5344CB8AC3E}">
        <p14:creationId xmlns:p14="http://schemas.microsoft.com/office/powerpoint/2010/main" val="4066056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9046</TotalTime>
  <Words>1602</Words>
  <Application>Microsoft Office PowerPoint</Application>
  <PresentationFormat>Widescreen</PresentationFormat>
  <Paragraphs>223</Paragraphs>
  <Slides>41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9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2000</vt:lpstr>
      <vt:lpstr>Last time</vt:lpstr>
      <vt:lpstr>Questions?</vt:lpstr>
      <vt:lpstr>Project 4</vt:lpstr>
      <vt:lpstr>Software Engineering</vt:lpstr>
      <vt:lpstr>A few things we want from software engineering</vt:lpstr>
      <vt:lpstr>Why software engineering is important</vt:lpstr>
      <vt:lpstr>Waterfall model</vt:lpstr>
      <vt:lpstr>Incremental development</vt:lpstr>
      <vt:lpstr>Pros and cons of incremental development</vt:lpstr>
      <vt:lpstr>UML</vt:lpstr>
      <vt:lpstr>Modeling</vt:lpstr>
      <vt:lpstr>System modeling</vt:lpstr>
      <vt:lpstr>UML</vt:lpstr>
      <vt:lpstr>Activity diagrams</vt:lpstr>
      <vt:lpstr>More detailed activity model</vt:lpstr>
      <vt:lpstr>Data-driven modeling</vt:lpstr>
      <vt:lpstr>Use case diagrams</vt:lpstr>
      <vt:lpstr>Sequence diagrams</vt:lpstr>
      <vt:lpstr>State diagrams</vt:lpstr>
      <vt:lpstr>Event-driven modeling</vt:lpstr>
      <vt:lpstr>Class Diagrams</vt:lpstr>
      <vt:lpstr>Structural models</vt:lpstr>
      <vt:lpstr>Class diagrams</vt:lpstr>
      <vt:lpstr>Relationships</vt:lpstr>
      <vt:lpstr>Generalization</vt:lpstr>
      <vt:lpstr>Aggregation</vt:lpstr>
      <vt:lpstr>Architectural Design</vt:lpstr>
      <vt:lpstr>Architecture</vt:lpstr>
      <vt:lpstr>Advantages of well-documented architecture</vt:lpstr>
      <vt:lpstr>Architectural design decisions</vt:lpstr>
      <vt:lpstr>Architectural Patterns</vt:lpstr>
      <vt:lpstr>Architectural patterns</vt:lpstr>
      <vt:lpstr>Model-View-Controller</vt:lpstr>
      <vt:lpstr>Layered architecture</vt:lpstr>
      <vt:lpstr>Repository architecture</vt:lpstr>
      <vt:lpstr>Client-server architecture</vt:lpstr>
      <vt:lpstr>Pipe and filter architecture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1591</cp:revision>
  <dcterms:created xsi:type="dcterms:W3CDTF">2009-08-24T20:26:10Z</dcterms:created>
  <dcterms:modified xsi:type="dcterms:W3CDTF">2020-04-13T02:45:03Z</dcterms:modified>
</cp:coreProperties>
</file>